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5143500" cx="9144000"/>
  <p:notesSz cx="6858000" cy="9144000"/>
  <p:embeddedFontLst>
    <p:embeddedFont>
      <p:font typeface="Montserrat SemiBold"/>
      <p:regular r:id="rId23"/>
      <p:bold r:id="rId24"/>
      <p:italic r:id="rId25"/>
      <p:boldItalic r:id="rId26"/>
    </p:embeddedFont>
    <p:embeddedFont>
      <p:font typeface="Merriweather Light"/>
      <p:regular r:id="rId27"/>
      <p:bold r:id="rId28"/>
      <p:italic r:id="rId29"/>
      <p:boldItalic r:id="rId30"/>
    </p:embeddedFont>
    <p:embeddedFont>
      <p:font typeface="Maven Pro SemiBold"/>
      <p:regular r:id="rId31"/>
      <p:bold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Open Sans SemiBold"/>
      <p:regular r:id="rId37"/>
      <p:bold r:id="rId38"/>
      <p:italic r:id="rId39"/>
      <p:boldItalic r:id="rId40"/>
    </p:embeddedFont>
    <p:embeddedFont>
      <p:font typeface="Vidaloka"/>
      <p:regular r:id="rId41"/>
    </p:embeddedFont>
    <p:embeddedFont>
      <p:font typeface="Russo One"/>
      <p:regular r:id="rId42"/>
    </p:embeddedFont>
    <p:embeddedFont>
      <p:font typeface="Maven Pro Medium"/>
      <p:regular r:id="rId43"/>
      <p:bold r:id="rId44"/>
    </p:embeddedFont>
    <p:embeddedFont>
      <p:font typeface="Mako"/>
      <p:regular r:id="rId45"/>
    </p:embeddedFont>
    <p:embeddedFont>
      <p:font typeface="Crimson Text"/>
      <p:regular r:id="rId46"/>
      <p:bold r:id="rId47"/>
      <p:italic r:id="rId48"/>
      <p:boldItalic r:id="rId49"/>
    </p:embeddedFont>
    <p:embeddedFont>
      <p:font typeface="Open Sans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SemiBold-boldItalic.fntdata"/><Relationship Id="rId42" Type="http://schemas.openxmlformats.org/officeDocument/2006/relationships/font" Target="fonts/RussoOne-regular.fntdata"/><Relationship Id="rId41" Type="http://schemas.openxmlformats.org/officeDocument/2006/relationships/font" Target="fonts/Vidaloka-regular.fntdata"/><Relationship Id="rId44" Type="http://schemas.openxmlformats.org/officeDocument/2006/relationships/font" Target="fonts/MavenProMedium-bold.fntdata"/><Relationship Id="rId43" Type="http://schemas.openxmlformats.org/officeDocument/2006/relationships/font" Target="fonts/MavenProMedium-regular.fntdata"/><Relationship Id="rId46" Type="http://schemas.openxmlformats.org/officeDocument/2006/relationships/font" Target="fonts/CrimsonText-regular.fntdata"/><Relationship Id="rId45" Type="http://schemas.openxmlformats.org/officeDocument/2006/relationships/font" Target="fonts/Mak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CrimsonText-italic.fntdata"/><Relationship Id="rId47" Type="http://schemas.openxmlformats.org/officeDocument/2006/relationships/font" Target="fonts/CrimsonText-bold.fntdata"/><Relationship Id="rId49" Type="http://schemas.openxmlformats.org/officeDocument/2006/relationships/font" Target="fonts/CrimsonTex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avenProSemiBold-regular.fntdata"/><Relationship Id="rId30" Type="http://schemas.openxmlformats.org/officeDocument/2006/relationships/font" Target="fonts/MerriweatherLight-boldItalic.fntdata"/><Relationship Id="rId33" Type="http://schemas.openxmlformats.org/officeDocument/2006/relationships/font" Target="fonts/Montserrat-regular.fntdata"/><Relationship Id="rId32" Type="http://schemas.openxmlformats.org/officeDocument/2006/relationships/font" Target="fonts/MavenProSemiBold-bold.fntdata"/><Relationship Id="rId35" Type="http://schemas.openxmlformats.org/officeDocument/2006/relationships/font" Target="fonts/Montserrat-italic.fntdata"/><Relationship Id="rId34" Type="http://schemas.openxmlformats.org/officeDocument/2006/relationships/font" Target="fonts/Montserrat-bold.fntdata"/><Relationship Id="rId37" Type="http://schemas.openxmlformats.org/officeDocument/2006/relationships/font" Target="fonts/OpenSansSemiBold-regular.fntdata"/><Relationship Id="rId36" Type="http://schemas.openxmlformats.org/officeDocument/2006/relationships/font" Target="fonts/Montserrat-boldItalic.fntdata"/><Relationship Id="rId39" Type="http://schemas.openxmlformats.org/officeDocument/2006/relationships/font" Target="fonts/OpenSansSemiBold-italic.fntdata"/><Relationship Id="rId38" Type="http://schemas.openxmlformats.org/officeDocument/2006/relationships/font" Target="fonts/OpenSansSemiBold-bold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MontserratSemiBold-bold.fntdata"/><Relationship Id="rId23" Type="http://schemas.openxmlformats.org/officeDocument/2006/relationships/font" Target="fonts/MontserratSemiBold-regular.fntdata"/><Relationship Id="rId26" Type="http://schemas.openxmlformats.org/officeDocument/2006/relationships/font" Target="fonts/MontserratSemiBold-boldItalic.fntdata"/><Relationship Id="rId25" Type="http://schemas.openxmlformats.org/officeDocument/2006/relationships/font" Target="fonts/MontserratSemiBold-italic.fntdata"/><Relationship Id="rId28" Type="http://schemas.openxmlformats.org/officeDocument/2006/relationships/font" Target="fonts/MerriweatherLight-bold.fntdata"/><Relationship Id="rId27" Type="http://schemas.openxmlformats.org/officeDocument/2006/relationships/font" Target="fonts/MerriweatherLight-regular.fntdata"/><Relationship Id="rId29" Type="http://schemas.openxmlformats.org/officeDocument/2006/relationships/font" Target="fonts/MerriweatherLight-italic.fntdata"/><Relationship Id="rId51" Type="http://schemas.openxmlformats.org/officeDocument/2006/relationships/font" Target="fonts/OpenSans-bold.fntdata"/><Relationship Id="rId50" Type="http://schemas.openxmlformats.org/officeDocument/2006/relationships/font" Target="fonts/OpenSans-regular.fntdata"/><Relationship Id="rId53" Type="http://schemas.openxmlformats.org/officeDocument/2006/relationships/font" Target="fonts/OpenSans-boldItalic.fntdata"/><Relationship Id="rId52" Type="http://schemas.openxmlformats.org/officeDocument/2006/relationships/font" Target="fonts/OpenSans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2c8fb9ee0c5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2c8fb9ee0c5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c8fb9ee0c5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2c8fb9ee0c5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g2c8fb9ee0c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4" name="Google Shape;604;g2c8fb9ee0c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2c8fb9ee0c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2c8fb9ee0c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g2c8fb9ee0c5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8" name="Google Shape;618;g2c8fb9ee0c5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c8fb9ee0c5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2c8fb9ee0c5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c8fb9ee0c5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c8fb9ee0c5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2c8fb9ee0c5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2c8fb9ee0c5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2c8fb9ee0c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2c8fb9ee0c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cc7554a049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cc7554a049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cf7a3c503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cf7a3c503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cd8a80d6b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cd8a80d6b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2c8fb9ee0c5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2c8fb9ee0c5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g105aad17dc0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Google Shape;560;g105aad17dc0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2c8fb9ee0c5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2c8fb9ee0c5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c8fb9ee0c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c8fb9ee0c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2c8fb9ee0c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2c8fb9ee0c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cxnSp>
        <p:nvCxnSpPr>
          <p:cNvPr id="12" name="Google Shape;12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" name="Google Shape;13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" name="Google Shape;14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713225" y="1345363"/>
            <a:ext cx="77175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15143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78" name="Google Shape;78;p1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" name="Google Shape;79;p1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88" name="Google Shape;88;p13"/>
          <p:cNvSpPr txBox="1"/>
          <p:nvPr>
            <p:ph idx="2" type="subTitle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3" type="subTitle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0" name="Google Shape;90;p13"/>
          <p:cNvSpPr txBox="1"/>
          <p:nvPr>
            <p:ph idx="4" type="subTitle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5" type="subTitle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2" name="Google Shape;92;p13"/>
          <p:cNvSpPr txBox="1"/>
          <p:nvPr>
            <p:ph idx="6" type="subTitle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3"/>
          <p:cNvSpPr txBox="1"/>
          <p:nvPr>
            <p:ph idx="7" type="subTitle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94" name="Google Shape;94;p13"/>
          <p:cNvSpPr txBox="1"/>
          <p:nvPr>
            <p:ph idx="8" type="subTitle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hasCustomPrompt="1" idx="9" type="title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/>
          <p:nvPr>
            <p:ph hasCustomPrompt="1" idx="13" type="title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3"/>
          <p:cNvSpPr txBox="1"/>
          <p:nvPr>
            <p:ph hasCustomPrompt="1" idx="14" type="title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3"/>
          <p:cNvSpPr txBox="1"/>
          <p:nvPr>
            <p:ph hasCustomPrompt="1" idx="15" type="title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99" name="Google Shape;99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CUSTOM_1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type="title"/>
          </p:nvPr>
        </p:nvSpPr>
        <p:spPr>
          <a:xfrm>
            <a:off x="7200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4" name="Google Shape;104;p14"/>
          <p:cNvSpPr txBox="1"/>
          <p:nvPr>
            <p:ph hasCustomPrompt="1" idx="2" type="title"/>
          </p:nvPr>
        </p:nvSpPr>
        <p:spPr>
          <a:xfrm>
            <a:off x="14826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5" name="Google Shape;105;p14"/>
          <p:cNvSpPr txBox="1"/>
          <p:nvPr>
            <p:ph idx="1" type="subTitle"/>
          </p:nvPr>
        </p:nvSpPr>
        <p:spPr>
          <a:xfrm>
            <a:off x="720000" y="2081199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3" type="title"/>
          </p:nvPr>
        </p:nvSpPr>
        <p:spPr>
          <a:xfrm>
            <a:off x="34038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7" name="Google Shape;107;p14"/>
          <p:cNvSpPr txBox="1"/>
          <p:nvPr>
            <p:ph hasCustomPrompt="1" idx="4" type="title"/>
          </p:nvPr>
        </p:nvSpPr>
        <p:spPr>
          <a:xfrm>
            <a:off x="41664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08" name="Google Shape;108;p14"/>
          <p:cNvSpPr txBox="1"/>
          <p:nvPr>
            <p:ph idx="5" type="subTitle"/>
          </p:nvPr>
        </p:nvSpPr>
        <p:spPr>
          <a:xfrm>
            <a:off x="34038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14"/>
          <p:cNvSpPr txBox="1"/>
          <p:nvPr>
            <p:ph idx="6" type="title"/>
          </p:nvPr>
        </p:nvSpPr>
        <p:spPr>
          <a:xfrm>
            <a:off x="6087600" y="1677218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0" name="Google Shape;110;p14"/>
          <p:cNvSpPr txBox="1"/>
          <p:nvPr>
            <p:ph hasCustomPrompt="1" idx="7" type="title"/>
          </p:nvPr>
        </p:nvSpPr>
        <p:spPr>
          <a:xfrm>
            <a:off x="6850200" y="1095325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11" name="Google Shape;111;p14"/>
          <p:cNvSpPr txBox="1"/>
          <p:nvPr>
            <p:ph idx="8" type="subTitle"/>
          </p:nvPr>
        </p:nvSpPr>
        <p:spPr>
          <a:xfrm>
            <a:off x="6087600" y="2081208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4"/>
          <p:cNvSpPr txBox="1"/>
          <p:nvPr>
            <p:ph idx="9" type="title"/>
          </p:nvPr>
        </p:nvSpPr>
        <p:spPr>
          <a:xfrm>
            <a:off x="7200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3" name="Google Shape;113;p14"/>
          <p:cNvSpPr txBox="1"/>
          <p:nvPr>
            <p:ph hasCustomPrompt="1" idx="13" type="title"/>
          </p:nvPr>
        </p:nvSpPr>
        <p:spPr>
          <a:xfrm>
            <a:off x="14826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14" name="Google Shape;114;p14"/>
          <p:cNvSpPr txBox="1"/>
          <p:nvPr>
            <p:ph idx="14" type="subTitle"/>
          </p:nvPr>
        </p:nvSpPr>
        <p:spPr>
          <a:xfrm>
            <a:off x="7200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4"/>
          <p:cNvSpPr txBox="1"/>
          <p:nvPr>
            <p:ph idx="15" type="title"/>
          </p:nvPr>
        </p:nvSpPr>
        <p:spPr>
          <a:xfrm>
            <a:off x="34038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6" name="Google Shape;116;p14"/>
          <p:cNvSpPr txBox="1"/>
          <p:nvPr>
            <p:ph hasCustomPrompt="1" idx="16" type="title"/>
          </p:nvPr>
        </p:nvSpPr>
        <p:spPr>
          <a:xfrm>
            <a:off x="41664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17" name="Google Shape;117;p14"/>
          <p:cNvSpPr txBox="1"/>
          <p:nvPr>
            <p:ph idx="17" type="subTitle"/>
          </p:nvPr>
        </p:nvSpPr>
        <p:spPr>
          <a:xfrm>
            <a:off x="34038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18" type="title"/>
          </p:nvPr>
        </p:nvSpPr>
        <p:spPr>
          <a:xfrm>
            <a:off x="6087600" y="3313579"/>
            <a:ext cx="2336400" cy="4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14"/>
          <p:cNvSpPr txBox="1"/>
          <p:nvPr>
            <p:ph hasCustomPrompt="1" idx="19" type="title"/>
          </p:nvPr>
        </p:nvSpPr>
        <p:spPr>
          <a:xfrm>
            <a:off x="6850200" y="2714087"/>
            <a:ext cx="81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9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3900"/>
            </a:lvl9pPr>
          </a:lstStyle>
          <a:p>
            <a:r>
              <a:t>xx%</a:t>
            </a:r>
          </a:p>
        </p:txBody>
      </p:sp>
      <p:sp>
        <p:nvSpPr>
          <p:cNvPr id="120" name="Google Shape;120;p14"/>
          <p:cNvSpPr txBox="1"/>
          <p:nvPr>
            <p:ph idx="20" type="subTitle"/>
          </p:nvPr>
        </p:nvSpPr>
        <p:spPr>
          <a:xfrm>
            <a:off x="6087600" y="3705863"/>
            <a:ext cx="2336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4"/>
          <p:cNvSpPr txBox="1"/>
          <p:nvPr>
            <p:ph idx="21" type="title"/>
          </p:nvPr>
        </p:nvSpPr>
        <p:spPr>
          <a:xfrm>
            <a:off x="2332400" y="445025"/>
            <a:ext cx="4479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22" name="Google Shape;122;p1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1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5" name="Google Shape;125;p1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6" name="Google Shape;12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5"/>
          <p:cNvSpPr txBox="1"/>
          <p:nvPr>
            <p:ph type="title"/>
          </p:nvPr>
        </p:nvSpPr>
        <p:spPr>
          <a:xfrm>
            <a:off x="2410500" y="280825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29" name="Google Shape;129;p15"/>
          <p:cNvSpPr txBox="1"/>
          <p:nvPr>
            <p:ph idx="1" type="subTitle"/>
          </p:nvPr>
        </p:nvSpPr>
        <p:spPr>
          <a:xfrm>
            <a:off x="1842900" y="1661963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0" name="Google Shape;130;p1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2" name="Google Shape;132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1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 txBox="1"/>
          <p:nvPr>
            <p:ph type="title"/>
          </p:nvPr>
        </p:nvSpPr>
        <p:spPr>
          <a:xfrm>
            <a:off x="699900" y="2821263"/>
            <a:ext cx="4323000" cy="4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48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/>
        </p:txBody>
      </p:sp>
      <p:sp>
        <p:nvSpPr>
          <p:cNvPr id="135" name="Google Shape;135;p16"/>
          <p:cNvSpPr txBox="1"/>
          <p:nvPr>
            <p:ph idx="1" type="subTitle"/>
          </p:nvPr>
        </p:nvSpPr>
        <p:spPr>
          <a:xfrm>
            <a:off x="699900" y="1675902"/>
            <a:ext cx="5458200" cy="9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6" name="Google Shape;136;p1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1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3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7"/>
          <p:cNvSpPr txBox="1"/>
          <p:nvPr>
            <p:ph idx="1" type="subTitle"/>
          </p:nvPr>
        </p:nvSpPr>
        <p:spPr>
          <a:xfrm>
            <a:off x="264840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143" name="Google Shape;143;p17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44" name="Google Shape;144;p1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1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7" name="Google Shape;147;p1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3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8"/>
          <p:cNvSpPr txBox="1"/>
          <p:nvPr>
            <p:ph type="title"/>
          </p:nvPr>
        </p:nvSpPr>
        <p:spPr>
          <a:xfrm>
            <a:off x="1994850" y="1482825"/>
            <a:ext cx="51543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51" name="Google Shape;151;p18"/>
          <p:cNvSpPr txBox="1"/>
          <p:nvPr>
            <p:ph idx="1" type="subTitle"/>
          </p:nvPr>
        </p:nvSpPr>
        <p:spPr>
          <a:xfrm>
            <a:off x="2299500" y="2972150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52" name="Google Shape;152;p1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1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4" name="Google Shape;154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4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/>
          <p:nvPr>
            <p:ph type="title"/>
          </p:nvPr>
        </p:nvSpPr>
        <p:spPr>
          <a:xfrm>
            <a:off x="3742850" y="1549875"/>
            <a:ext cx="4545000" cy="12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/>
        </p:txBody>
      </p:sp>
      <p:sp>
        <p:nvSpPr>
          <p:cNvPr id="157" name="Google Shape;157;p19"/>
          <p:cNvSpPr txBox="1"/>
          <p:nvPr>
            <p:ph idx="1" type="subTitle"/>
          </p:nvPr>
        </p:nvSpPr>
        <p:spPr>
          <a:xfrm>
            <a:off x="3742850" y="3039213"/>
            <a:ext cx="4545000" cy="5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cxnSp>
        <p:nvCxnSpPr>
          <p:cNvPr id="158" name="Google Shape;158;p1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9" name="Google Shape;159;p1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1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1" name="Google Shape;161;p1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2" name="Google Shape;162;p1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3" name="Google Shape;163;p1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4" name="Google Shape;164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5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0"/>
          <p:cNvSpPr txBox="1"/>
          <p:nvPr>
            <p:ph type="title"/>
          </p:nvPr>
        </p:nvSpPr>
        <p:spPr>
          <a:xfrm>
            <a:off x="1677925" y="2511803"/>
            <a:ext cx="3714900" cy="80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7" name="Google Shape;167;p20"/>
          <p:cNvSpPr txBox="1"/>
          <p:nvPr>
            <p:ph hasCustomPrompt="1" idx="2" type="title"/>
          </p:nvPr>
        </p:nvSpPr>
        <p:spPr>
          <a:xfrm>
            <a:off x="3741925" y="148469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168" name="Google Shape;168;p20"/>
          <p:cNvSpPr txBox="1"/>
          <p:nvPr>
            <p:ph idx="1" type="subTitle"/>
          </p:nvPr>
        </p:nvSpPr>
        <p:spPr>
          <a:xfrm>
            <a:off x="831625" y="3244000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69" name="Google Shape;169;p20"/>
          <p:cNvCxnSpPr/>
          <p:nvPr/>
        </p:nvCxnSpPr>
        <p:spPr>
          <a:xfrm rot="10800000">
            <a:off x="-30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0"/>
          <p:cNvCxnSpPr/>
          <p:nvPr/>
        </p:nvCxnSpPr>
        <p:spPr>
          <a:xfrm rot="10800000">
            <a:off x="-30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20"/>
          <p:cNvCxnSpPr/>
          <p:nvPr/>
        </p:nvCxnSpPr>
        <p:spPr>
          <a:xfrm>
            <a:off x="-11287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20"/>
          <p:cNvCxnSpPr/>
          <p:nvPr/>
        </p:nvCxnSpPr>
        <p:spPr>
          <a:xfrm>
            <a:off x="790872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1" name="Google Shape;21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" name="Google Shape;22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" name="Google Shape;24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" name="Google Shape;25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76" name="Google Shape;176;p2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7" name="Google Shape;177;p2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8" name="Google Shape;178;p21"/>
          <p:cNvCxnSpPr/>
          <p:nvPr/>
        </p:nvCxnSpPr>
        <p:spPr>
          <a:xfrm>
            <a:off x="7207350" y="-153175"/>
            <a:ext cx="2120400" cy="12738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9" name="Google Shape;179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6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1" name="Google Shape;181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2" name="Google Shape;182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6" name="Google Shape;186;p2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7" name="Google Shape;187;p2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8" name="Google Shape;188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7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3"/>
          <p:cNvSpPr txBox="1"/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1" name="Google Shape;191;p23"/>
          <p:cNvSpPr txBox="1"/>
          <p:nvPr>
            <p:ph idx="1" type="subTitle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2" name="Google Shape;192;p23"/>
          <p:cNvSpPr txBox="1"/>
          <p:nvPr>
            <p:ph idx="2" type="subTitle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23"/>
          <p:cNvSpPr txBox="1"/>
          <p:nvPr>
            <p:ph idx="3" type="subTitle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4" name="Google Shape;194;p23"/>
          <p:cNvSpPr txBox="1"/>
          <p:nvPr>
            <p:ph idx="4" type="subTitle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3"/>
          <p:cNvSpPr txBox="1"/>
          <p:nvPr>
            <p:ph idx="5" type="subTitle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6" name="Google Shape;196;p23"/>
          <p:cNvSpPr txBox="1"/>
          <p:nvPr>
            <p:ph idx="6" type="subTitle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23"/>
          <p:cNvSpPr txBox="1"/>
          <p:nvPr>
            <p:ph idx="7" type="subTitle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198" name="Google Shape;198;p23"/>
          <p:cNvSpPr txBox="1"/>
          <p:nvPr>
            <p:ph idx="8" type="subTitle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9" name="Google Shape;199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1" name="Google Shape;201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8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3" name="Google Shape;203;p2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2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5" name="Google Shape;205;p2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6" name="Google Shape;206;p2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7" name="Google Shape;207;p24"/>
          <p:cNvSpPr txBox="1"/>
          <p:nvPr>
            <p:ph idx="1" type="body"/>
          </p:nvPr>
        </p:nvSpPr>
        <p:spPr>
          <a:xfrm>
            <a:off x="5547900" y="3007750"/>
            <a:ext cx="2883000" cy="15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3000">
                <a:latin typeface="Vidaloka"/>
                <a:ea typeface="Vidaloka"/>
                <a:cs typeface="Vidaloka"/>
                <a:sym typeface="Vidaloka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3000">
                <a:latin typeface="Vidaloka"/>
                <a:ea typeface="Vidaloka"/>
                <a:cs typeface="Vidaloka"/>
                <a:sym typeface="Vidaloka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30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08" name="Google Shape;208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>
              <a:buNone/>
              <a:defRPr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19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"/>
          <p:cNvSpPr txBox="1"/>
          <p:nvPr>
            <p:ph hasCustomPrompt="1" type="title"/>
          </p:nvPr>
        </p:nvSpPr>
        <p:spPr>
          <a:xfrm>
            <a:off x="713225" y="1345375"/>
            <a:ext cx="6120300" cy="164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1" name="Google Shape;211;p25"/>
          <p:cNvSpPr txBox="1"/>
          <p:nvPr>
            <p:ph idx="1" type="subTitle"/>
          </p:nvPr>
        </p:nvSpPr>
        <p:spPr>
          <a:xfrm>
            <a:off x="713225" y="3188648"/>
            <a:ext cx="61203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212" name="Google Shape;212;p2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2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4" name="Google Shape;214;p25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5" name="Google Shape;215;p25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6" name="Google Shape;216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6"/>
          <p:cNvSpPr txBox="1"/>
          <p:nvPr>
            <p:ph type="title"/>
          </p:nvPr>
        </p:nvSpPr>
        <p:spPr>
          <a:xfrm>
            <a:off x="4956100" y="2467375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9" name="Google Shape;219;p26"/>
          <p:cNvSpPr txBox="1"/>
          <p:nvPr>
            <p:ph hasCustomPrompt="1" idx="2" type="title"/>
          </p:nvPr>
        </p:nvSpPr>
        <p:spPr>
          <a:xfrm>
            <a:off x="4956100" y="1402325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20" name="Google Shape;220;p26"/>
          <p:cNvSpPr txBox="1"/>
          <p:nvPr>
            <p:ph idx="1" type="subTitle"/>
          </p:nvPr>
        </p:nvSpPr>
        <p:spPr>
          <a:xfrm>
            <a:off x="4956100" y="3116275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1" name="Google Shape;221;p2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2" name="Google Shape;222;p2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3" name="Google Shape;223;p26"/>
          <p:cNvCxnSpPr/>
          <p:nvPr/>
        </p:nvCxnSpPr>
        <p:spPr>
          <a:xfrm>
            <a:off x="-209600" y="2402450"/>
            <a:ext cx="3144300" cy="27897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4" name="Google Shape;224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CUSTOM_20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>
            <p:ph type="title"/>
          </p:nvPr>
        </p:nvSpPr>
        <p:spPr>
          <a:xfrm>
            <a:off x="4373850" y="944250"/>
            <a:ext cx="2475300" cy="64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7" name="Google Shape;227;p27"/>
          <p:cNvSpPr txBox="1"/>
          <p:nvPr>
            <p:ph hasCustomPrompt="1" idx="2" type="title"/>
          </p:nvPr>
        </p:nvSpPr>
        <p:spPr>
          <a:xfrm>
            <a:off x="2294850" y="1096650"/>
            <a:ext cx="1650900" cy="97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9pPr>
          </a:lstStyle>
          <a:p>
            <a:r>
              <a:t>xx%</a:t>
            </a:r>
          </a:p>
        </p:txBody>
      </p:sp>
      <p:sp>
        <p:nvSpPr>
          <p:cNvPr id="228" name="Google Shape;228;p27"/>
          <p:cNvSpPr txBox="1"/>
          <p:nvPr>
            <p:ph idx="1" type="subTitle"/>
          </p:nvPr>
        </p:nvSpPr>
        <p:spPr>
          <a:xfrm>
            <a:off x="4373850" y="1593150"/>
            <a:ext cx="2475300" cy="6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29" name="Google Shape;229;p2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0" name="Google Shape;230;p2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1" name="Google Shape;231;p2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2" name="Google Shape;232;p2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2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4" name="Google Shape;234;p2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5" name="Google Shape;235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3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>
            <p:ph type="title"/>
          </p:nvPr>
        </p:nvSpPr>
        <p:spPr>
          <a:xfrm>
            <a:off x="1043725" y="922567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8" name="Google Shape;238;p28"/>
          <p:cNvSpPr txBox="1"/>
          <p:nvPr>
            <p:ph idx="1" type="subTitle"/>
          </p:nvPr>
        </p:nvSpPr>
        <p:spPr>
          <a:xfrm>
            <a:off x="1043725" y="3360938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39" name="Google Shape;239;p2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2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1" name="Google Shape;241;p28"/>
          <p:cNvCxnSpPr/>
          <p:nvPr/>
        </p:nvCxnSpPr>
        <p:spPr>
          <a:xfrm>
            <a:off x="5322650" y="-80625"/>
            <a:ext cx="4005000" cy="20073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2" name="Google Shape;242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1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>
            <p:ph type="title"/>
          </p:nvPr>
        </p:nvSpPr>
        <p:spPr>
          <a:xfrm>
            <a:off x="5310925" y="962565"/>
            <a:ext cx="3123000" cy="225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5" name="Google Shape;245;p29"/>
          <p:cNvSpPr txBox="1"/>
          <p:nvPr>
            <p:ph idx="1" type="subTitle"/>
          </p:nvPr>
        </p:nvSpPr>
        <p:spPr>
          <a:xfrm>
            <a:off x="5310925" y="3400935"/>
            <a:ext cx="3013500" cy="78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cxnSp>
        <p:nvCxnSpPr>
          <p:cNvPr id="246" name="Google Shape;246;p2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2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29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29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29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29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" name="Google Shape;252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"/>
          <p:cNvSpPr txBox="1"/>
          <p:nvPr>
            <p:ph idx="1" type="subTitle"/>
          </p:nvPr>
        </p:nvSpPr>
        <p:spPr>
          <a:xfrm>
            <a:off x="3509000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5" name="Google Shape;255;p30"/>
          <p:cNvSpPr txBox="1"/>
          <p:nvPr>
            <p:ph idx="2" type="subTitle"/>
          </p:nvPr>
        </p:nvSpPr>
        <p:spPr>
          <a:xfrm>
            <a:off x="35090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30"/>
          <p:cNvSpPr txBox="1"/>
          <p:nvPr>
            <p:ph idx="3" type="subTitle"/>
          </p:nvPr>
        </p:nvSpPr>
        <p:spPr>
          <a:xfrm>
            <a:off x="95302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7" name="Google Shape;257;p30"/>
          <p:cNvSpPr txBox="1"/>
          <p:nvPr>
            <p:ph idx="4" type="subTitle"/>
          </p:nvPr>
        </p:nvSpPr>
        <p:spPr>
          <a:xfrm>
            <a:off x="95312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30"/>
          <p:cNvSpPr txBox="1"/>
          <p:nvPr>
            <p:ph idx="5" type="subTitle"/>
          </p:nvPr>
        </p:nvSpPr>
        <p:spPr>
          <a:xfrm>
            <a:off x="6064875" y="25320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59" name="Google Shape;259;p30"/>
          <p:cNvSpPr txBox="1"/>
          <p:nvPr>
            <p:ph idx="6" type="subTitle"/>
          </p:nvPr>
        </p:nvSpPr>
        <p:spPr>
          <a:xfrm>
            <a:off x="6064875" y="2948247"/>
            <a:ext cx="2126100" cy="8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30"/>
          <p:cNvSpPr txBox="1"/>
          <p:nvPr>
            <p:ph type="title"/>
          </p:nvPr>
        </p:nvSpPr>
        <p:spPr>
          <a:xfrm>
            <a:off x="713225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61" name="Google Shape;261;p3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3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3" name="Google Shape;263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713250" y="1272925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/>
        </p:txBody>
      </p:sp>
      <p:cxnSp>
        <p:nvCxnSpPr>
          <p:cNvPr id="29" name="Google Shape;29;p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" name="Google Shape;30;p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" name="Google Shape;31;p4"/>
          <p:cNvCxnSpPr/>
          <p:nvPr/>
        </p:nvCxnSpPr>
        <p:spPr>
          <a:xfrm>
            <a:off x="6884900" y="-113600"/>
            <a:ext cx="2565600" cy="1306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2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/>
          <p:nvPr>
            <p:ph idx="1" type="subTitle"/>
          </p:nvPr>
        </p:nvSpPr>
        <p:spPr>
          <a:xfrm>
            <a:off x="3509000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6" name="Google Shape;266;p31"/>
          <p:cNvSpPr txBox="1"/>
          <p:nvPr>
            <p:ph idx="2" type="subTitle"/>
          </p:nvPr>
        </p:nvSpPr>
        <p:spPr>
          <a:xfrm>
            <a:off x="35090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7" name="Google Shape;267;p31"/>
          <p:cNvSpPr txBox="1"/>
          <p:nvPr>
            <p:ph idx="3" type="subTitle"/>
          </p:nvPr>
        </p:nvSpPr>
        <p:spPr>
          <a:xfrm>
            <a:off x="95302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68" name="Google Shape;268;p31"/>
          <p:cNvSpPr txBox="1"/>
          <p:nvPr>
            <p:ph idx="4" type="subTitle"/>
          </p:nvPr>
        </p:nvSpPr>
        <p:spPr>
          <a:xfrm>
            <a:off x="95312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31"/>
          <p:cNvSpPr txBox="1"/>
          <p:nvPr>
            <p:ph idx="5" type="subTitle"/>
          </p:nvPr>
        </p:nvSpPr>
        <p:spPr>
          <a:xfrm>
            <a:off x="6064875" y="16938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0" name="Google Shape;270;p31"/>
          <p:cNvSpPr txBox="1"/>
          <p:nvPr>
            <p:ph idx="6" type="subTitle"/>
          </p:nvPr>
        </p:nvSpPr>
        <p:spPr>
          <a:xfrm>
            <a:off x="6064875" y="21100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1" name="Google Shape;271;p31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272" name="Google Shape;272;p31"/>
          <p:cNvSpPr txBox="1"/>
          <p:nvPr>
            <p:ph idx="7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3" name="Google Shape;273;p31"/>
          <p:cNvSpPr txBox="1"/>
          <p:nvPr>
            <p:ph idx="8" type="subTitle"/>
          </p:nvPr>
        </p:nvSpPr>
        <p:spPr>
          <a:xfrm>
            <a:off x="35090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31"/>
          <p:cNvSpPr txBox="1"/>
          <p:nvPr>
            <p:ph idx="9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5" name="Google Shape;275;p31"/>
          <p:cNvSpPr txBox="1"/>
          <p:nvPr>
            <p:ph idx="13" type="subTitle"/>
          </p:nvPr>
        </p:nvSpPr>
        <p:spPr>
          <a:xfrm>
            <a:off x="95312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31"/>
          <p:cNvSpPr txBox="1"/>
          <p:nvPr>
            <p:ph idx="14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77" name="Google Shape;277;p31"/>
          <p:cNvSpPr txBox="1"/>
          <p:nvPr>
            <p:ph idx="15" type="subTitle"/>
          </p:nvPr>
        </p:nvSpPr>
        <p:spPr>
          <a:xfrm>
            <a:off x="6064875" y="3814949"/>
            <a:ext cx="212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78" name="Google Shape;278;p3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79" name="Google Shape;279;p3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0" name="Google Shape;280;p31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1" name="Google Shape;281;p31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2" name="Google Shape;282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 -">
  <p:cSld name="CUSTOM_32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5" name="Google Shape;285;p32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32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7" name="Google Shape;287;p32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32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89" name="Google Shape;289;p32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32"/>
          <p:cNvSpPr txBox="1"/>
          <p:nvPr>
            <p:ph idx="7" type="subTitle"/>
          </p:nvPr>
        </p:nvSpPr>
        <p:spPr>
          <a:xfrm>
            <a:off x="3414050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1" name="Google Shape;291;p32"/>
          <p:cNvSpPr txBox="1"/>
          <p:nvPr>
            <p:ph idx="8" type="subTitle"/>
          </p:nvPr>
        </p:nvSpPr>
        <p:spPr>
          <a:xfrm>
            <a:off x="3564200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32"/>
          <p:cNvSpPr txBox="1"/>
          <p:nvPr>
            <p:ph idx="9" type="subTitle"/>
          </p:nvPr>
        </p:nvSpPr>
        <p:spPr>
          <a:xfrm>
            <a:off x="7057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3" name="Google Shape;293;p32"/>
          <p:cNvSpPr txBox="1"/>
          <p:nvPr>
            <p:ph idx="13" type="subTitle"/>
          </p:nvPr>
        </p:nvSpPr>
        <p:spPr>
          <a:xfrm>
            <a:off x="8558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32"/>
          <p:cNvSpPr txBox="1"/>
          <p:nvPr>
            <p:ph idx="14" type="subTitle"/>
          </p:nvPr>
        </p:nvSpPr>
        <p:spPr>
          <a:xfrm>
            <a:off x="6122325" y="34533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295" name="Google Shape;295;p32"/>
          <p:cNvSpPr txBox="1"/>
          <p:nvPr>
            <p:ph idx="15" type="subTitle"/>
          </p:nvPr>
        </p:nvSpPr>
        <p:spPr>
          <a:xfrm>
            <a:off x="6272475" y="38695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32"/>
          <p:cNvSpPr txBox="1"/>
          <p:nvPr>
            <p:ph type="title"/>
          </p:nvPr>
        </p:nvSpPr>
        <p:spPr>
          <a:xfrm>
            <a:off x="713225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297" name="Google Shape;297;p3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3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3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3"/>
          <p:cNvSpPr txBox="1"/>
          <p:nvPr>
            <p:ph idx="1" type="subTitle"/>
          </p:nvPr>
        </p:nvSpPr>
        <p:spPr>
          <a:xfrm>
            <a:off x="3414050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2" name="Google Shape;302;p33"/>
          <p:cNvSpPr txBox="1"/>
          <p:nvPr>
            <p:ph idx="2" type="subTitle"/>
          </p:nvPr>
        </p:nvSpPr>
        <p:spPr>
          <a:xfrm>
            <a:off x="3564200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33"/>
          <p:cNvSpPr txBox="1"/>
          <p:nvPr>
            <p:ph idx="3" type="subTitle"/>
          </p:nvPr>
        </p:nvSpPr>
        <p:spPr>
          <a:xfrm>
            <a:off x="7057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4" name="Google Shape;304;p33"/>
          <p:cNvSpPr txBox="1"/>
          <p:nvPr>
            <p:ph idx="4" type="subTitle"/>
          </p:nvPr>
        </p:nvSpPr>
        <p:spPr>
          <a:xfrm>
            <a:off x="8558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33"/>
          <p:cNvSpPr txBox="1"/>
          <p:nvPr>
            <p:ph idx="5" type="subTitle"/>
          </p:nvPr>
        </p:nvSpPr>
        <p:spPr>
          <a:xfrm>
            <a:off x="6122325" y="1714429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6" name="Google Shape;306;p33"/>
          <p:cNvSpPr txBox="1"/>
          <p:nvPr>
            <p:ph idx="6" type="subTitle"/>
          </p:nvPr>
        </p:nvSpPr>
        <p:spPr>
          <a:xfrm>
            <a:off x="6272475" y="2124122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33"/>
          <p:cNvSpPr txBox="1"/>
          <p:nvPr>
            <p:ph idx="7" type="subTitle"/>
          </p:nvPr>
        </p:nvSpPr>
        <p:spPr>
          <a:xfrm>
            <a:off x="2059863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08" name="Google Shape;308;p33"/>
          <p:cNvSpPr txBox="1"/>
          <p:nvPr>
            <p:ph idx="8" type="subTitle"/>
          </p:nvPr>
        </p:nvSpPr>
        <p:spPr>
          <a:xfrm>
            <a:off x="2210013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9" name="Google Shape;309;p33"/>
          <p:cNvSpPr txBox="1"/>
          <p:nvPr>
            <p:ph idx="9" type="subTitle"/>
          </p:nvPr>
        </p:nvSpPr>
        <p:spPr>
          <a:xfrm>
            <a:off x="4768138" y="3148526"/>
            <a:ext cx="23160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10" name="Google Shape;310;p33"/>
          <p:cNvSpPr txBox="1"/>
          <p:nvPr>
            <p:ph idx="13" type="subTitle"/>
          </p:nvPr>
        </p:nvSpPr>
        <p:spPr>
          <a:xfrm>
            <a:off x="4918288" y="3564736"/>
            <a:ext cx="20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33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12" name="Google Shape;312;p3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3" name="Google Shape;313;p3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3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5" name="Google Shape;315;p3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6" name="Google Shape;316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4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4"/>
          <p:cNvSpPr txBox="1"/>
          <p:nvPr>
            <p:ph type="title"/>
          </p:nvPr>
        </p:nvSpPr>
        <p:spPr>
          <a:xfrm>
            <a:off x="716225" y="1073000"/>
            <a:ext cx="56406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319" name="Google Shape;319;p3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0" name="Google Shape;320;p3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1" name="Google Shape;321;p34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2" name="Google Shape;322;p34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34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4" name="Google Shape;324;p34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5" name="Google Shape;325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35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5"/>
          <p:cNvSpPr txBox="1"/>
          <p:nvPr>
            <p:ph idx="1" type="subTitle"/>
          </p:nvPr>
        </p:nvSpPr>
        <p:spPr>
          <a:xfrm>
            <a:off x="49168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28" name="Google Shape;328;p35"/>
          <p:cNvSpPr txBox="1"/>
          <p:nvPr>
            <p:ph idx="2" type="subTitle"/>
          </p:nvPr>
        </p:nvSpPr>
        <p:spPr>
          <a:xfrm>
            <a:off x="50589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35"/>
          <p:cNvSpPr txBox="1"/>
          <p:nvPr>
            <p:ph idx="3" type="subTitle"/>
          </p:nvPr>
        </p:nvSpPr>
        <p:spPr>
          <a:xfrm>
            <a:off x="1911150" y="1894200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0" name="Google Shape;330;p35"/>
          <p:cNvSpPr txBox="1"/>
          <p:nvPr>
            <p:ph idx="4" type="subTitle"/>
          </p:nvPr>
        </p:nvSpPr>
        <p:spPr>
          <a:xfrm>
            <a:off x="2053300" y="229647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35"/>
          <p:cNvSpPr txBox="1"/>
          <p:nvPr>
            <p:ph idx="5" type="subTitle"/>
          </p:nvPr>
        </p:nvSpPr>
        <p:spPr>
          <a:xfrm>
            <a:off x="49168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2" name="Google Shape;332;p35"/>
          <p:cNvSpPr txBox="1"/>
          <p:nvPr>
            <p:ph idx="6" type="subTitle"/>
          </p:nvPr>
        </p:nvSpPr>
        <p:spPr>
          <a:xfrm>
            <a:off x="50589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3" name="Google Shape;333;p35"/>
          <p:cNvSpPr txBox="1"/>
          <p:nvPr>
            <p:ph idx="7" type="subTitle"/>
          </p:nvPr>
        </p:nvSpPr>
        <p:spPr>
          <a:xfrm>
            <a:off x="1911150" y="3528902"/>
            <a:ext cx="2316000" cy="48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34" name="Google Shape;334;p35"/>
          <p:cNvSpPr txBox="1"/>
          <p:nvPr>
            <p:ph idx="8" type="subTitle"/>
          </p:nvPr>
        </p:nvSpPr>
        <p:spPr>
          <a:xfrm>
            <a:off x="2053200" y="3923733"/>
            <a:ext cx="203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35"/>
          <p:cNvSpPr txBox="1"/>
          <p:nvPr>
            <p:ph type="title"/>
          </p:nvPr>
        </p:nvSpPr>
        <p:spPr>
          <a:xfrm>
            <a:off x="713225" y="445025"/>
            <a:ext cx="648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36" name="Google Shape;336;p3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3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8" name="Google Shape;338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36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6"/>
          <p:cNvSpPr txBox="1"/>
          <p:nvPr>
            <p:ph idx="1" type="subTitle"/>
          </p:nvPr>
        </p:nvSpPr>
        <p:spPr>
          <a:xfrm>
            <a:off x="3571925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1" name="Google Shape;341;p36"/>
          <p:cNvSpPr txBox="1"/>
          <p:nvPr>
            <p:ph idx="2" type="subTitle"/>
          </p:nvPr>
        </p:nvSpPr>
        <p:spPr>
          <a:xfrm>
            <a:off x="3571925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36"/>
          <p:cNvSpPr txBox="1"/>
          <p:nvPr>
            <p:ph idx="3" type="subTitle"/>
          </p:nvPr>
        </p:nvSpPr>
        <p:spPr>
          <a:xfrm>
            <a:off x="108840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3" name="Google Shape;343;p36"/>
          <p:cNvSpPr txBox="1"/>
          <p:nvPr>
            <p:ph idx="4" type="subTitle"/>
          </p:nvPr>
        </p:nvSpPr>
        <p:spPr>
          <a:xfrm>
            <a:off x="108840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4" name="Google Shape;344;p36"/>
          <p:cNvSpPr txBox="1"/>
          <p:nvPr>
            <p:ph idx="5" type="subTitle"/>
          </p:nvPr>
        </p:nvSpPr>
        <p:spPr>
          <a:xfrm>
            <a:off x="6055450" y="2904446"/>
            <a:ext cx="20154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45" name="Google Shape;345;p36"/>
          <p:cNvSpPr txBox="1"/>
          <p:nvPr>
            <p:ph idx="6" type="subTitle"/>
          </p:nvPr>
        </p:nvSpPr>
        <p:spPr>
          <a:xfrm>
            <a:off x="6055450" y="3306722"/>
            <a:ext cx="2015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6" name="Google Shape;346;p36"/>
          <p:cNvSpPr txBox="1"/>
          <p:nvPr>
            <p:ph type="title"/>
          </p:nvPr>
        </p:nvSpPr>
        <p:spPr>
          <a:xfrm>
            <a:off x="713225" y="445025"/>
            <a:ext cx="551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47" name="Google Shape;347;p3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8" name="Google Shape;348;p3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9" name="Google Shape;349;p36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0" name="Google Shape;350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23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2" name="Google Shape;352;p3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3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4" name="Google Shape;354;p37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5" name="Google Shape;355;p37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6" name="Google Shape;356;p37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37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8" name="Google Shape;358;p37"/>
          <p:cNvSpPr txBox="1"/>
          <p:nvPr>
            <p:ph type="title"/>
          </p:nvPr>
        </p:nvSpPr>
        <p:spPr>
          <a:xfrm>
            <a:off x="2780100" y="445025"/>
            <a:ext cx="358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9" name="Google Shape;359;p37"/>
          <p:cNvSpPr txBox="1"/>
          <p:nvPr>
            <p:ph idx="1" type="subTitle"/>
          </p:nvPr>
        </p:nvSpPr>
        <p:spPr>
          <a:xfrm>
            <a:off x="53066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60" name="Google Shape;360;p37"/>
          <p:cNvSpPr txBox="1"/>
          <p:nvPr>
            <p:ph idx="2" type="subTitle"/>
          </p:nvPr>
        </p:nvSpPr>
        <p:spPr>
          <a:xfrm>
            <a:off x="53066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1" name="Google Shape;361;p37"/>
          <p:cNvSpPr txBox="1"/>
          <p:nvPr>
            <p:ph idx="3" type="subTitle"/>
          </p:nvPr>
        </p:nvSpPr>
        <p:spPr>
          <a:xfrm>
            <a:off x="1351250" y="1710190"/>
            <a:ext cx="2486100" cy="4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62" name="Google Shape;362;p37"/>
          <p:cNvSpPr txBox="1"/>
          <p:nvPr>
            <p:ph idx="4" type="subTitle"/>
          </p:nvPr>
        </p:nvSpPr>
        <p:spPr>
          <a:xfrm>
            <a:off x="1351250" y="211121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3" name="Google Shape;363;p37"/>
          <p:cNvSpPr txBox="1"/>
          <p:nvPr>
            <p:ph idx="5" type="subTitle"/>
          </p:nvPr>
        </p:nvSpPr>
        <p:spPr>
          <a:xfrm>
            <a:off x="53066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64" name="Google Shape;364;p37"/>
          <p:cNvSpPr txBox="1"/>
          <p:nvPr>
            <p:ph idx="6" type="subTitle"/>
          </p:nvPr>
        </p:nvSpPr>
        <p:spPr>
          <a:xfrm>
            <a:off x="530665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5" name="Google Shape;365;p37"/>
          <p:cNvSpPr txBox="1"/>
          <p:nvPr>
            <p:ph idx="7" type="subTitle"/>
          </p:nvPr>
        </p:nvSpPr>
        <p:spPr>
          <a:xfrm>
            <a:off x="1351250" y="3552118"/>
            <a:ext cx="24861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b="1" sz="2100"/>
            </a:lvl9pPr>
          </a:lstStyle>
          <a:p/>
        </p:txBody>
      </p:sp>
      <p:sp>
        <p:nvSpPr>
          <p:cNvPr id="366" name="Google Shape;366;p37"/>
          <p:cNvSpPr txBox="1"/>
          <p:nvPr>
            <p:ph idx="8" type="subTitle"/>
          </p:nvPr>
        </p:nvSpPr>
        <p:spPr>
          <a:xfrm>
            <a:off x="1351300" y="3946487"/>
            <a:ext cx="2486100" cy="6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7" name="Google Shape;367;p37"/>
          <p:cNvSpPr txBox="1"/>
          <p:nvPr>
            <p:ph hasCustomPrompt="1" idx="9" type="title"/>
          </p:nvPr>
        </p:nvSpPr>
        <p:spPr>
          <a:xfrm>
            <a:off x="13512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8" name="Google Shape;368;p37"/>
          <p:cNvSpPr txBox="1"/>
          <p:nvPr>
            <p:ph hasCustomPrompt="1" idx="13" type="title"/>
          </p:nvPr>
        </p:nvSpPr>
        <p:spPr>
          <a:xfrm>
            <a:off x="5306650" y="1131425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9" name="Google Shape;369;p37"/>
          <p:cNvSpPr txBox="1"/>
          <p:nvPr>
            <p:ph hasCustomPrompt="1" idx="14" type="title"/>
          </p:nvPr>
        </p:nvSpPr>
        <p:spPr>
          <a:xfrm>
            <a:off x="135130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0" name="Google Shape;370;p37"/>
          <p:cNvSpPr txBox="1"/>
          <p:nvPr>
            <p:ph hasCustomPrompt="1" idx="15" type="title"/>
          </p:nvPr>
        </p:nvSpPr>
        <p:spPr>
          <a:xfrm>
            <a:off x="5306650" y="2964563"/>
            <a:ext cx="2486100" cy="6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1" name="Google Shape;371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4_2_1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8"/>
          <p:cNvSpPr txBox="1"/>
          <p:nvPr>
            <p:ph idx="1" type="subTitle"/>
          </p:nvPr>
        </p:nvSpPr>
        <p:spPr>
          <a:xfrm>
            <a:off x="37183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74" name="Google Shape;374;p38"/>
          <p:cNvSpPr txBox="1"/>
          <p:nvPr>
            <p:ph idx="2" type="subTitle"/>
          </p:nvPr>
        </p:nvSpPr>
        <p:spPr>
          <a:xfrm>
            <a:off x="3617675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75" name="Google Shape;375;p38"/>
          <p:cNvSpPr txBox="1"/>
          <p:nvPr>
            <p:ph idx="3" type="subTitle"/>
          </p:nvPr>
        </p:nvSpPr>
        <p:spPr>
          <a:xfrm>
            <a:off x="1328025" y="3294199"/>
            <a:ext cx="16428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76" name="Google Shape;376;p38"/>
          <p:cNvSpPr txBox="1"/>
          <p:nvPr>
            <p:ph idx="4" type="subTitle"/>
          </p:nvPr>
        </p:nvSpPr>
        <p:spPr>
          <a:xfrm>
            <a:off x="1227426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77" name="Google Shape;377;p38"/>
          <p:cNvSpPr txBox="1"/>
          <p:nvPr>
            <p:ph idx="5" type="subTitle"/>
          </p:nvPr>
        </p:nvSpPr>
        <p:spPr>
          <a:xfrm>
            <a:off x="6108550" y="3294199"/>
            <a:ext cx="1643100" cy="4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78" name="Google Shape;378;p38"/>
          <p:cNvSpPr txBox="1"/>
          <p:nvPr>
            <p:ph idx="6" type="subTitle"/>
          </p:nvPr>
        </p:nvSpPr>
        <p:spPr>
          <a:xfrm>
            <a:off x="6008050" y="3703897"/>
            <a:ext cx="18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379" name="Google Shape;379;p38"/>
          <p:cNvSpPr txBox="1"/>
          <p:nvPr>
            <p:ph type="title"/>
          </p:nvPr>
        </p:nvSpPr>
        <p:spPr>
          <a:xfrm>
            <a:off x="713225" y="445025"/>
            <a:ext cx="3188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80" name="Google Shape;380;p3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1" name="Google Shape;381;p3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2" name="Google Shape;382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3">
  <p:cSld name="CUSTOM_5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9"/>
          <p:cNvSpPr txBox="1"/>
          <p:nvPr>
            <p:ph idx="1" type="subTitle"/>
          </p:nvPr>
        </p:nvSpPr>
        <p:spPr>
          <a:xfrm>
            <a:off x="4750175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5" name="Google Shape;385;p39"/>
          <p:cNvSpPr txBox="1"/>
          <p:nvPr>
            <p:ph idx="2" type="subTitle"/>
          </p:nvPr>
        </p:nvSpPr>
        <p:spPr>
          <a:xfrm>
            <a:off x="4750184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6" name="Google Shape;386;p39"/>
          <p:cNvSpPr txBox="1"/>
          <p:nvPr>
            <p:ph idx="3" type="subTitle"/>
          </p:nvPr>
        </p:nvSpPr>
        <p:spPr>
          <a:xfrm>
            <a:off x="2306450" y="163274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7" name="Google Shape;387;p39"/>
          <p:cNvSpPr txBox="1"/>
          <p:nvPr>
            <p:ph idx="4" type="subTitle"/>
          </p:nvPr>
        </p:nvSpPr>
        <p:spPr>
          <a:xfrm>
            <a:off x="2306462" y="2035022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39"/>
          <p:cNvSpPr txBox="1"/>
          <p:nvPr>
            <p:ph idx="5" type="subTitle"/>
          </p:nvPr>
        </p:nvSpPr>
        <p:spPr>
          <a:xfrm>
            <a:off x="4750175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9" name="Google Shape;389;p39"/>
          <p:cNvSpPr txBox="1"/>
          <p:nvPr>
            <p:ph idx="6" type="subTitle"/>
          </p:nvPr>
        </p:nvSpPr>
        <p:spPr>
          <a:xfrm>
            <a:off x="4750184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0" name="Google Shape;390;p39"/>
          <p:cNvSpPr txBox="1"/>
          <p:nvPr>
            <p:ph idx="7" type="subTitle"/>
          </p:nvPr>
        </p:nvSpPr>
        <p:spPr>
          <a:xfrm>
            <a:off x="2306450" y="3062273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91" name="Google Shape;391;p39"/>
          <p:cNvSpPr txBox="1"/>
          <p:nvPr>
            <p:ph idx="8" type="subTitle"/>
          </p:nvPr>
        </p:nvSpPr>
        <p:spPr>
          <a:xfrm>
            <a:off x="2306462" y="3471047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2" name="Google Shape;392;p39"/>
          <p:cNvSpPr txBox="1"/>
          <p:nvPr>
            <p:ph type="title"/>
          </p:nvPr>
        </p:nvSpPr>
        <p:spPr>
          <a:xfrm>
            <a:off x="713225" y="445025"/>
            <a:ext cx="2785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393" name="Google Shape;393;p3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3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5" name="Google Shape;395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6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7" name="Google Shape;397;p4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8" name="Google Shape;398;p4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9" name="Google Shape;399;p40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0" name="Google Shape;400;p40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" name="Google Shape;401;p40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2" name="Google Shape;402;p40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3" name="Google Shape;403;p40"/>
          <p:cNvSpPr txBox="1"/>
          <p:nvPr>
            <p:ph idx="1" type="subTitle"/>
          </p:nvPr>
        </p:nvSpPr>
        <p:spPr>
          <a:xfrm>
            <a:off x="728750" y="1112872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04" name="Google Shape;404;p40"/>
          <p:cNvSpPr txBox="1"/>
          <p:nvPr>
            <p:ph idx="2" type="subTitle"/>
          </p:nvPr>
        </p:nvSpPr>
        <p:spPr>
          <a:xfrm>
            <a:off x="728762" y="151514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5" name="Google Shape;405;p40"/>
          <p:cNvSpPr txBox="1"/>
          <p:nvPr>
            <p:ph idx="3" type="subTitle"/>
          </p:nvPr>
        </p:nvSpPr>
        <p:spPr>
          <a:xfrm>
            <a:off x="728750" y="2036386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06" name="Google Shape;406;p40"/>
          <p:cNvSpPr txBox="1"/>
          <p:nvPr>
            <p:ph idx="4" type="subTitle"/>
          </p:nvPr>
        </p:nvSpPr>
        <p:spPr>
          <a:xfrm>
            <a:off x="728762" y="2445160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7" name="Google Shape;407;p40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08" name="Google Shape;408;p40"/>
          <p:cNvSpPr txBox="1"/>
          <p:nvPr>
            <p:ph idx="5" type="subTitle"/>
          </p:nvPr>
        </p:nvSpPr>
        <p:spPr>
          <a:xfrm>
            <a:off x="728750" y="2997225"/>
            <a:ext cx="20148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09" name="Google Shape;409;p40"/>
          <p:cNvSpPr txBox="1"/>
          <p:nvPr>
            <p:ph idx="6" type="subTitle"/>
          </p:nvPr>
        </p:nvSpPr>
        <p:spPr>
          <a:xfrm>
            <a:off x="728762" y="3405999"/>
            <a:ext cx="201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0" name="Google Shape;410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6" name="Google Shape;36;p5"/>
          <p:cNvSpPr txBox="1"/>
          <p:nvPr>
            <p:ph idx="2" type="subTitle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3" type="subTitle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b="1" sz="2400"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4" type="subTitle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9" name="Google Shape;39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" name="Google Shape;40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" name="Google Shape;41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6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1"/>
          <p:cNvSpPr txBox="1"/>
          <p:nvPr>
            <p:ph hasCustomPrompt="1" type="title"/>
          </p:nvPr>
        </p:nvSpPr>
        <p:spPr>
          <a:xfrm>
            <a:off x="2592925" y="71460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13" name="Google Shape;413;p41"/>
          <p:cNvSpPr txBox="1"/>
          <p:nvPr>
            <p:ph idx="1" type="subTitle"/>
          </p:nvPr>
        </p:nvSpPr>
        <p:spPr>
          <a:xfrm>
            <a:off x="2364984" y="134640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4" name="Google Shape;414;p41"/>
          <p:cNvSpPr txBox="1"/>
          <p:nvPr>
            <p:ph hasCustomPrompt="1" idx="2" type="title"/>
          </p:nvPr>
        </p:nvSpPr>
        <p:spPr>
          <a:xfrm>
            <a:off x="2592925" y="2063025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15" name="Google Shape;415;p41"/>
          <p:cNvSpPr txBox="1"/>
          <p:nvPr>
            <p:ph idx="3" type="subTitle"/>
          </p:nvPr>
        </p:nvSpPr>
        <p:spPr>
          <a:xfrm>
            <a:off x="2364984" y="2694825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41"/>
          <p:cNvSpPr txBox="1"/>
          <p:nvPr>
            <p:ph hasCustomPrompt="1" idx="4" type="title"/>
          </p:nvPr>
        </p:nvSpPr>
        <p:spPr>
          <a:xfrm>
            <a:off x="2592925" y="3411450"/>
            <a:ext cx="39582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3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17" name="Google Shape;417;p41"/>
          <p:cNvSpPr txBox="1"/>
          <p:nvPr>
            <p:ph idx="5" type="subTitle"/>
          </p:nvPr>
        </p:nvSpPr>
        <p:spPr>
          <a:xfrm>
            <a:off x="2364950" y="4043250"/>
            <a:ext cx="4414200" cy="3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18" name="Google Shape;418;p4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19" name="Google Shape;419;p4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0" name="Google Shape;420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28"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2"/>
          <p:cNvSpPr txBox="1"/>
          <p:nvPr>
            <p:ph idx="1" type="subTitle"/>
          </p:nvPr>
        </p:nvSpPr>
        <p:spPr>
          <a:xfrm>
            <a:off x="5700609" y="2084269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3" name="Google Shape;423;p42"/>
          <p:cNvSpPr txBox="1"/>
          <p:nvPr>
            <p:ph idx="2" type="subTitle"/>
          </p:nvPr>
        </p:nvSpPr>
        <p:spPr>
          <a:xfrm>
            <a:off x="5700621" y="2486544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4" name="Google Shape;424;p42"/>
          <p:cNvSpPr txBox="1"/>
          <p:nvPr>
            <p:ph idx="3" type="subTitle"/>
          </p:nvPr>
        </p:nvSpPr>
        <p:spPr>
          <a:xfrm>
            <a:off x="1973988" y="902134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5" name="Google Shape;425;p42"/>
          <p:cNvSpPr txBox="1"/>
          <p:nvPr>
            <p:ph idx="4" type="subTitle"/>
          </p:nvPr>
        </p:nvSpPr>
        <p:spPr>
          <a:xfrm>
            <a:off x="1973988" y="1304410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6" name="Google Shape;426;p42"/>
          <p:cNvSpPr txBox="1"/>
          <p:nvPr>
            <p:ph idx="5" type="subTitle"/>
          </p:nvPr>
        </p:nvSpPr>
        <p:spPr>
          <a:xfrm>
            <a:off x="1973988" y="3290875"/>
            <a:ext cx="2764500" cy="4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27" name="Google Shape;427;p42"/>
          <p:cNvSpPr txBox="1"/>
          <p:nvPr>
            <p:ph idx="6" type="subTitle"/>
          </p:nvPr>
        </p:nvSpPr>
        <p:spPr>
          <a:xfrm>
            <a:off x="1973988" y="3699649"/>
            <a:ext cx="2764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28" name="Google Shape;428;p4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9" name="Google Shape;429;p4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0" name="Google Shape;430;p4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1" name="Google Shape;431;p4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2" name="Google Shape;432;p4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3" name="Google Shape;433;p42"/>
          <p:cNvSpPr txBox="1"/>
          <p:nvPr>
            <p:ph hasCustomPrompt="1" type="title"/>
          </p:nvPr>
        </p:nvSpPr>
        <p:spPr>
          <a:xfrm>
            <a:off x="733000" y="1114450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4" name="Google Shape;434;p42"/>
          <p:cNvSpPr txBox="1"/>
          <p:nvPr>
            <p:ph hasCustomPrompt="1" idx="7" type="title"/>
          </p:nvPr>
        </p:nvSpPr>
        <p:spPr>
          <a:xfrm>
            <a:off x="733000" y="3503175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5" name="Google Shape;435;p42"/>
          <p:cNvSpPr txBox="1"/>
          <p:nvPr>
            <p:ph hasCustomPrompt="1" idx="8" type="title"/>
          </p:nvPr>
        </p:nvSpPr>
        <p:spPr>
          <a:xfrm>
            <a:off x="4441002" y="2276488"/>
            <a:ext cx="1118100" cy="61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2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436" name="Google Shape;436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7_1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43"/>
          <p:cNvSpPr txBox="1"/>
          <p:nvPr>
            <p:ph type="title"/>
          </p:nvPr>
        </p:nvSpPr>
        <p:spPr>
          <a:xfrm>
            <a:off x="803750" y="2040496"/>
            <a:ext cx="4087500" cy="6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9" name="Google Shape;439;p43"/>
          <p:cNvSpPr txBox="1"/>
          <p:nvPr>
            <p:ph idx="1" type="subTitle"/>
          </p:nvPr>
        </p:nvSpPr>
        <p:spPr>
          <a:xfrm>
            <a:off x="803750" y="2693525"/>
            <a:ext cx="31593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40" name="Google Shape;440;p4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1" name="Google Shape;441;p4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2" name="Google Shape;442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CUSTOM_7_2"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4"/>
          <p:cNvSpPr txBox="1"/>
          <p:nvPr>
            <p:ph type="title"/>
          </p:nvPr>
        </p:nvSpPr>
        <p:spPr>
          <a:xfrm>
            <a:off x="4490150" y="2047725"/>
            <a:ext cx="3364200" cy="6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/>
        </p:txBody>
      </p:sp>
      <p:sp>
        <p:nvSpPr>
          <p:cNvPr id="445" name="Google Shape;445;p44"/>
          <p:cNvSpPr txBox="1"/>
          <p:nvPr>
            <p:ph idx="1" type="subTitle"/>
          </p:nvPr>
        </p:nvSpPr>
        <p:spPr>
          <a:xfrm>
            <a:off x="4855550" y="2694825"/>
            <a:ext cx="2998800" cy="55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cxnSp>
        <p:nvCxnSpPr>
          <p:cNvPr id="446" name="Google Shape;446;p44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44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8" name="Google Shape;448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_8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5"/>
          <p:cNvSpPr txBox="1"/>
          <p:nvPr>
            <p:ph idx="1" type="subTitle"/>
          </p:nvPr>
        </p:nvSpPr>
        <p:spPr>
          <a:xfrm>
            <a:off x="4166800" y="1453525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1" name="Google Shape;451;p45"/>
          <p:cNvSpPr txBox="1"/>
          <p:nvPr>
            <p:ph type="title"/>
          </p:nvPr>
        </p:nvSpPr>
        <p:spPr>
          <a:xfrm>
            <a:off x="713225" y="445025"/>
            <a:ext cx="450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52" name="Google Shape;452;p4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4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4" name="Google Shape;454;p45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5" name="Google Shape;455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9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7" name="Google Shape;457;p4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8" name="Google Shape;458;p4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9" name="Google Shape;459;p46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46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1" name="Google Shape;461;p46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2" name="Google Shape;462;p46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3" name="Google Shape;463;p46"/>
          <p:cNvSpPr txBox="1"/>
          <p:nvPr>
            <p:ph type="title"/>
          </p:nvPr>
        </p:nvSpPr>
        <p:spPr>
          <a:xfrm>
            <a:off x="1531650" y="445025"/>
            <a:ext cx="60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64" name="Google Shape;464;p46"/>
          <p:cNvSpPr txBox="1"/>
          <p:nvPr>
            <p:ph idx="1" type="subTitle"/>
          </p:nvPr>
        </p:nvSpPr>
        <p:spPr>
          <a:xfrm>
            <a:off x="4525188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65" name="Google Shape;465;p46"/>
          <p:cNvSpPr txBox="1"/>
          <p:nvPr>
            <p:ph idx="2" type="subTitle"/>
          </p:nvPr>
        </p:nvSpPr>
        <p:spPr>
          <a:xfrm>
            <a:off x="661213" y="1537663"/>
            <a:ext cx="3957600" cy="28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381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66" name="Google Shape;466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9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7"/>
          <p:cNvSpPr txBox="1"/>
          <p:nvPr>
            <p:ph idx="1" type="subTitle"/>
          </p:nvPr>
        </p:nvSpPr>
        <p:spPr>
          <a:xfrm>
            <a:off x="4816075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69" name="Google Shape;469;p47"/>
          <p:cNvSpPr txBox="1"/>
          <p:nvPr>
            <p:ph idx="2" type="subTitle"/>
          </p:nvPr>
        </p:nvSpPr>
        <p:spPr>
          <a:xfrm>
            <a:off x="4816200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47"/>
          <p:cNvSpPr txBox="1"/>
          <p:nvPr>
            <p:ph idx="3" type="subTitle"/>
          </p:nvPr>
        </p:nvSpPr>
        <p:spPr>
          <a:xfrm>
            <a:off x="1385829" y="3616375"/>
            <a:ext cx="2942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1" name="Google Shape;471;p47"/>
          <p:cNvSpPr txBox="1"/>
          <p:nvPr>
            <p:ph idx="4" type="subTitle"/>
          </p:nvPr>
        </p:nvSpPr>
        <p:spPr>
          <a:xfrm>
            <a:off x="1386025" y="3956375"/>
            <a:ext cx="2941800" cy="6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2" name="Google Shape;472;p47"/>
          <p:cNvSpPr txBox="1"/>
          <p:nvPr>
            <p:ph type="title"/>
          </p:nvPr>
        </p:nvSpPr>
        <p:spPr>
          <a:xfrm>
            <a:off x="713225" y="445025"/>
            <a:ext cx="2729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cxnSp>
        <p:nvCxnSpPr>
          <p:cNvPr id="473" name="Google Shape;473;p4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4" name="Google Shape;474;p4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5" name="Google Shape;475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4">
  <p:cSld name="CUSTOM_31"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48"/>
          <p:cNvSpPr txBox="1"/>
          <p:nvPr>
            <p:ph type="title"/>
          </p:nvPr>
        </p:nvSpPr>
        <p:spPr>
          <a:xfrm>
            <a:off x="1244250" y="445025"/>
            <a:ext cx="665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/>
        </p:txBody>
      </p:sp>
      <p:sp>
        <p:nvSpPr>
          <p:cNvPr id="478" name="Google Shape;478;p48"/>
          <p:cNvSpPr txBox="1"/>
          <p:nvPr>
            <p:ph idx="1" type="subTitle"/>
          </p:nvPr>
        </p:nvSpPr>
        <p:spPr>
          <a:xfrm>
            <a:off x="3509000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79" name="Google Shape;479;p48"/>
          <p:cNvSpPr txBox="1"/>
          <p:nvPr>
            <p:ph idx="2" type="subTitle"/>
          </p:nvPr>
        </p:nvSpPr>
        <p:spPr>
          <a:xfrm>
            <a:off x="350902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0" name="Google Shape;480;p48"/>
          <p:cNvSpPr txBox="1"/>
          <p:nvPr>
            <p:ph idx="3" type="subTitle"/>
          </p:nvPr>
        </p:nvSpPr>
        <p:spPr>
          <a:xfrm>
            <a:off x="95302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81" name="Google Shape;481;p48"/>
          <p:cNvSpPr txBox="1"/>
          <p:nvPr>
            <p:ph idx="4" type="subTitle"/>
          </p:nvPr>
        </p:nvSpPr>
        <p:spPr>
          <a:xfrm>
            <a:off x="953125" y="3814951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2" name="Google Shape;482;p48"/>
          <p:cNvSpPr txBox="1"/>
          <p:nvPr>
            <p:ph idx="5" type="subTitle"/>
          </p:nvPr>
        </p:nvSpPr>
        <p:spPr>
          <a:xfrm>
            <a:off x="6064875" y="3398751"/>
            <a:ext cx="2126100" cy="4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24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483" name="Google Shape;483;p48"/>
          <p:cNvSpPr txBox="1"/>
          <p:nvPr>
            <p:ph idx="6" type="subTitle"/>
          </p:nvPr>
        </p:nvSpPr>
        <p:spPr>
          <a:xfrm>
            <a:off x="6064875" y="3814950"/>
            <a:ext cx="2126100" cy="88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484" name="Google Shape;484;p4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5" name="Google Shape;485;p4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48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7" name="Google Shape;487;p48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8" name="Google Shape;488;p4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"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49"/>
          <p:cNvSpPr txBox="1"/>
          <p:nvPr>
            <p:ph type="title"/>
          </p:nvPr>
        </p:nvSpPr>
        <p:spPr>
          <a:xfrm>
            <a:off x="2832900" y="791200"/>
            <a:ext cx="3478200" cy="92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300"/>
              <a:buNone/>
              <a:defRPr sz="7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491" name="Google Shape;491;p49"/>
          <p:cNvSpPr txBox="1"/>
          <p:nvPr>
            <p:ph idx="1" type="subTitle"/>
          </p:nvPr>
        </p:nvSpPr>
        <p:spPr>
          <a:xfrm>
            <a:off x="2983350" y="1749425"/>
            <a:ext cx="3177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2" name="Google Shape;492;p49"/>
          <p:cNvSpPr txBox="1"/>
          <p:nvPr/>
        </p:nvSpPr>
        <p:spPr>
          <a:xfrm>
            <a:off x="2900450" y="3438275"/>
            <a:ext cx="3343200" cy="7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CREDITS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This presentation template was created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, infographics &amp; images by </a:t>
            </a:r>
            <a:r>
              <a:rPr b="1" lang="en" sz="1100">
                <a:solidFill>
                  <a:schemeClr val="dk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493" name="Google Shape;493;p4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4" name="Google Shape;494;p49"/>
          <p:cNvCxnSpPr/>
          <p:nvPr/>
        </p:nvCxnSpPr>
        <p:spPr>
          <a:xfrm>
            <a:off x="-257975" y="3935375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5" name="Google Shape;495;p4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6" name="Google Shape;496;p49"/>
          <p:cNvCxnSpPr/>
          <p:nvPr/>
        </p:nvCxnSpPr>
        <p:spPr>
          <a:xfrm>
            <a:off x="6467450" y="-72550"/>
            <a:ext cx="3047400" cy="13464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7" name="Google Shape;497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0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9" name="Google Shape;499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0" name="Google Shape;500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1" name="Google Shape;501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45" name="Google Shape;45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" name="Google Shape;46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3" name="Google Shape;50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4" name="Google Shape;50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5" name="Google Shape;50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6" name="Google Shape;50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7" name="Google Shape;507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9" name="Google Shape;509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0" name="Google Shape;510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1" name="Google Shape;511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2" name="Google Shape;512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30"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4" name="Google Shape;514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5" name="Google Shape;515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6" name="Google Shape;516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7" name="Google Shape;517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8" name="Google Shape;518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9" name="Google Shape;519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0" name="Google Shape;520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/>
          <p:nvPr>
            <p:ph idx="1" type="subTitle"/>
          </p:nvPr>
        </p:nvSpPr>
        <p:spPr>
          <a:xfrm>
            <a:off x="2247500" y="1433050"/>
            <a:ext cx="1838100" cy="35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b="1"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2" type="subTitle"/>
          </p:nvPr>
        </p:nvSpPr>
        <p:spPr>
          <a:xfrm>
            <a:off x="2247500" y="1790050"/>
            <a:ext cx="5160300" cy="27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5080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rgbClr val="374957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type="title"/>
          </p:nvPr>
        </p:nvSpPr>
        <p:spPr>
          <a:xfrm>
            <a:off x="713225" y="445025"/>
            <a:ext cx="429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52" name="Google Shape;52;p7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" name="Google Shape;53;p7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1122500" y="1073000"/>
            <a:ext cx="6899100" cy="285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57" name="Google Shape;57;p8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8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8"/>
          <p:cNvCxnSpPr/>
          <p:nvPr/>
        </p:nvCxnSpPr>
        <p:spPr>
          <a:xfrm flipH="1">
            <a:off x="7093250" y="3935075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8"/>
          <p:cNvCxnSpPr/>
          <p:nvPr/>
        </p:nvCxnSpPr>
        <p:spPr>
          <a:xfrm flipH="1">
            <a:off x="-420450" y="-121600"/>
            <a:ext cx="2332800" cy="13470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" name="Google Shape;61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895950" y="1682000"/>
            <a:ext cx="3847200" cy="237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type="title"/>
          </p:nvPr>
        </p:nvSpPr>
        <p:spPr>
          <a:xfrm>
            <a:off x="713225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65" name="Google Shape;65;p9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" name="Google Shape;66;p9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7" name="Google Shape;67;p9"/>
          <p:cNvCxnSpPr/>
          <p:nvPr/>
        </p:nvCxnSpPr>
        <p:spPr>
          <a:xfrm flipH="1">
            <a:off x="5925450" y="2797500"/>
            <a:ext cx="3378000" cy="24669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" name="Google Shape;68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713225" y="441927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latin typeface="Vidaloka"/>
                <a:ea typeface="Vidaloka"/>
                <a:cs typeface="Vidaloka"/>
                <a:sym typeface="Vidaloka"/>
              </a:defRPr>
            </a:lvl1pPr>
          </a:lstStyle>
          <a:p/>
        </p:txBody>
      </p:sp>
      <p:cxnSp>
        <p:nvCxnSpPr>
          <p:cNvPr id="71" name="Google Shape;71;p1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0"/>
          <p:cNvCxnSpPr/>
          <p:nvPr/>
        </p:nvCxnSpPr>
        <p:spPr>
          <a:xfrm flipH="1" rot="10800000">
            <a:off x="6144975" y="3103725"/>
            <a:ext cx="3118200" cy="22011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buNone/>
              <a:defRPr>
                <a:latin typeface="Vidaloka"/>
                <a:ea typeface="Vidaloka"/>
                <a:cs typeface="Vidaloka"/>
                <a:sym typeface="Vidaloka"/>
              </a:defRPr>
            </a:lvl2pPr>
            <a:lvl3pPr lvl="2">
              <a:buNone/>
              <a:defRPr>
                <a:latin typeface="Vidaloka"/>
                <a:ea typeface="Vidaloka"/>
                <a:cs typeface="Vidaloka"/>
                <a:sym typeface="Vidaloka"/>
              </a:defRPr>
            </a:lvl3pPr>
            <a:lvl4pPr lvl="3">
              <a:buNone/>
              <a:defRPr>
                <a:latin typeface="Vidaloka"/>
                <a:ea typeface="Vidaloka"/>
                <a:cs typeface="Vidaloka"/>
                <a:sym typeface="Vidaloka"/>
              </a:defRPr>
            </a:lvl4pPr>
            <a:lvl5pPr lvl="4">
              <a:buNone/>
              <a:defRPr>
                <a:latin typeface="Vidaloka"/>
                <a:ea typeface="Vidaloka"/>
                <a:cs typeface="Vidaloka"/>
                <a:sym typeface="Vidaloka"/>
              </a:defRPr>
            </a:lvl5pPr>
            <a:lvl6pPr lvl="5">
              <a:buNone/>
              <a:defRPr>
                <a:latin typeface="Vidaloka"/>
                <a:ea typeface="Vidaloka"/>
                <a:cs typeface="Vidaloka"/>
                <a:sym typeface="Vidaloka"/>
              </a:defRPr>
            </a:lvl6pPr>
            <a:lvl7pPr lvl="6">
              <a:buNone/>
              <a:defRPr>
                <a:latin typeface="Vidaloka"/>
                <a:ea typeface="Vidaloka"/>
                <a:cs typeface="Vidaloka"/>
                <a:sym typeface="Vidaloka"/>
              </a:defRPr>
            </a:lvl7pPr>
            <a:lvl8pPr lvl="7">
              <a:buNone/>
              <a:defRPr>
                <a:latin typeface="Vidaloka"/>
                <a:ea typeface="Vidaloka"/>
                <a:cs typeface="Vidaloka"/>
                <a:sym typeface="Vidaloka"/>
              </a:defRPr>
            </a:lvl8pPr>
            <a:lvl9pPr lvl="8">
              <a:buNone/>
              <a:defRPr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theme" Target="../theme/theme2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4"/>
          <p:cNvSpPr txBox="1"/>
          <p:nvPr>
            <p:ph type="ctrTitle"/>
          </p:nvPr>
        </p:nvSpPr>
        <p:spPr>
          <a:xfrm>
            <a:off x="1163075" y="664075"/>
            <a:ext cx="7064100" cy="11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Spaceship Titanic</a:t>
            </a:r>
            <a:endParaRPr/>
          </a:p>
        </p:txBody>
      </p:sp>
      <p:sp>
        <p:nvSpPr>
          <p:cNvPr id="526" name="Google Shape;526;p54"/>
          <p:cNvSpPr txBox="1"/>
          <p:nvPr>
            <p:ph idx="1" type="subTitle"/>
          </p:nvPr>
        </p:nvSpPr>
        <p:spPr>
          <a:xfrm>
            <a:off x="2511575" y="2036500"/>
            <a:ext cx="4367100" cy="16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Presentation by :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CHEAM Richard, 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LY Sovanleng,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NOUV Ratanakmuny,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THUO Menghor</a:t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27" name="Google Shape;527;p54"/>
          <p:cNvSpPr txBox="1"/>
          <p:nvPr/>
        </p:nvSpPr>
        <p:spPr>
          <a:xfrm>
            <a:off x="1924950" y="3659800"/>
            <a:ext cx="4309200" cy="7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Montserrat SemiBold"/>
                <a:ea typeface="Montserrat SemiBold"/>
                <a:cs typeface="Montserrat SemiBold"/>
                <a:sym typeface="Montserrat SemiBold"/>
              </a:rPr>
              <a:t>04 April 2024</a:t>
            </a:r>
            <a:endParaRPr sz="16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28" name="Google Shape;528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63"/>
          <p:cNvSpPr txBox="1"/>
          <p:nvPr>
            <p:ph idx="4294967295" type="title"/>
          </p:nvPr>
        </p:nvSpPr>
        <p:spPr>
          <a:xfrm>
            <a:off x="233775" y="387800"/>
            <a:ext cx="40653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Correlation Analysis</a:t>
            </a:r>
            <a:endParaRPr sz="2800"/>
          </a:p>
        </p:txBody>
      </p:sp>
      <p:sp>
        <p:nvSpPr>
          <p:cNvPr id="593" name="Google Shape;593;p63"/>
          <p:cNvSpPr txBox="1"/>
          <p:nvPr/>
        </p:nvSpPr>
        <p:spPr>
          <a:xfrm>
            <a:off x="233775" y="1170250"/>
            <a:ext cx="4415700" cy="3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Subtle Relationships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The data reveals mild correlations, indicating nuanced relationships between features.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Room for Complexity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No single feature strongly predicts transportation to an alternate dimension, suggesting a need for more sophisticated modeling techniques.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Spending Patterns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Passengers' spending on 'Spa' and 'VRDeck' amenities shows a pattern, hinting at linked preferences.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Predictive Hints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A slight negative correlation between 'RoomService' spending and being transported could offer a clue in predicting outcomes.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Montserrat"/>
              <a:buChar char="●"/>
            </a:pPr>
            <a:r>
              <a:rPr b="1"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 Strategy</a:t>
            </a:r>
            <a:r>
              <a:rPr lang="en" sz="11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: Weak correlations imply the potential benefit of non-linear models and feature engineering for better predictions.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4" name="Google Shape;594;p6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5" name="Google Shape;595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0950" y="1179800"/>
            <a:ext cx="4494524" cy="29665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6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1" name="Google Shape;601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613" y="158800"/>
            <a:ext cx="8556776" cy="48259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p65"/>
          <p:cNvSpPr txBox="1"/>
          <p:nvPr>
            <p:ph type="title"/>
          </p:nvPr>
        </p:nvSpPr>
        <p:spPr>
          <a:xfrm>
            <a:off x="381000" y="316800"/>
            <a:ext cx="38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  <p:sp>
        <p:nvSpPr>
          <p:cNvPr id="607" name="Google Shape;607;p65"/>
          <p:cNvSpPr txBox="1"/>
          <p:nvPr>
            <p:ph idx="1" type="subTitle"/>
          </p:nvPr>
        </p:nvSpPr>
        <p:spPr>
          <a:xfrm>
            <a:off x="1108500" y="1155825"/>
            <a:ext cx="6833700" cy="34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several steps in this process including :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Feature Engineering</a:t>
            </a:r>
            <a:r>
              <a:rPr lang="en"/>
              <a:t>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Data Encoding</a:t>
            </a:r>
            <a:r>
              <a:rPr lang="en"/>
              <a:t> : 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Label encoding </a:t>
            </a:r>
            <a:endParaRPr b="1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ordinal encoding </a:t>
            </a:r>
            <a:endParaRPr b="1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Handling Missing Values</a:t>
            </a:r>
            <a:r>
              <a:rPr lang="en"/>
              <a:t>:</a:t>
            </a:r>
            <a:endParaRPr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Numerical </a:t>
            </a:r>
            <a:r>
              <a:rPr lang="en"/>
              <a:t>variable: </a:t>
            </a:r>
            <a:r>
              <a:rPr b="1" lang="en"/>
              <a:t>KNNImputer</a:t>
            </a:r>
            <a:endParaRPr b="1"/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Categorical variable: </a:t>
            </a:r>
            <a:r>
              <a:rPr b="1" lang="en"/>
              <a:t>SimpleImputer </a:t>
            </a:r>
            <a:endParaRPr b="1"/>
          </a:p>
        </p:txBody>
      </p:sp>
      <p:sp>
        <p:nvSpPr>
          <p:cNvPr id="608" name="Google Shape;608;p6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66"/>
          <p:cNvSpPr txBox="1"/>
          <p:nvPr>
            <p:ph type="title"/>
          </p:nvPr>
        </p:nvSpPr>
        <p:spPr>
          <a:xfrm>
            <a:off x="2658600" y="316800"/>
            <a:ext cx="38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</a:t>
            </a:r>
            <a:endParaRPr/>
          </a:p>
        </p:txBody>
      </p:sp>
      <p:sp>
        <p:nvSpPr>
          <p:cNvPr id="614" name="Google Shape;614;p6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15" name="Google Shape;61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938" y="1044100"/>
            <a:ext cx="8432124" cy="362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p67"/>
          <p:cNvSpPr txBox="1"/>
          <p:nvPr>
            <p:ph type="title"/>
          </p:nvPr>
        </p:nvSpPr>
        <p:spPr>
          <a:xfrm>
            <a:off x="381000" y="316800"/>
            <a:ext cx="38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Feature Selection </a:t>
            </a:r>
            <a:endParaRPr sz="3200"/>
          </a:p>
        </p:txBody>
      </p:sp>
      <p:sp>
        <p:nvSpPr>
          <p:cNvPr id="621" name="Google Shape;621;p67"/>
          <p:cNvSpPr txBox="1"/>
          <p:nvPr>
            <p:ph idx="1" type="subTitle"/>
          </p:nvPr>
        </p:nvSpPr>
        <p:spPr>
          <a:xfrm>
            <a:off x="971550" y="1010775"/>
            <a:ext cx="7741800" cy="29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ven Pro Medium"/>
              <a:buChar char="●"/>
            </a:pPr>
            <a:r>
              <a:rPr lang="en" sz="2200">
                <a:latin typeface="Maven Pro Medium"/>
                <a:ea typeface="Maven Pro Medium"/>
                <a:cs typeface="Maven Pro Medium"/>
                <a:sym typeface="Maven Pro Medium"/>
              </a:rPr>
              <a:t>Selected Model: CatBoostClassifier</a:t>
            </a:r>
            <a:endParaRPr sz="22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ven Pro Medium"/>
              <a:buChar char="●"/>
            </a:pPr>
            <a:r>
              <a:rPr lang="en" sz="2200">
                <a:latin typeface="Maven Pro Medium"/>
                <a:ea typeface="Maven Pro Medium"/>
                <a:cs typeface="Maven Pro Medium"/>
                <a:sym typeface="Maven Pro Medium"/>
              </a:rPr>
              <a:t>Tool: Sequential Feature Selection (Step-Forward) </a:t>
            </a:r>
            <a:endParaRPr sz="22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ven Pro Medium"/>
              <a:buChar char="●"/>
            </a:pPr>
            <a:r>
              <a:rPr lang="en" sz="2200">
                <a:latin typeface="Maven Pro Medium"/>
                <a:ea typeface="Maven Pro Medium"/>
                <a:cs typeface="Maven Pro Medium"/>
                <a:sym typeface="Maven Pro Medium"/>
              </a:rPr>
              <a:t>Selected Feature:</a:t>
            </a:r>
            <a:endParaRPr sz="22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aven Pro Medium"/>
              <a:buChar char="○"/>
            </a:pPr>
            <a:r>
              <a:rPr lang="en" sz="1600">
                <a:latin typeface="Maven Pro Medium"/>
                <a:ea typeface="Maven Pro Medium"/>
                <a:cs typeface="Maven Pro Medium"/>
                <a:sym typeface="Maven Pro Medium"/>
              </a:rPr>
              <a:t>CryoSleep, RoomService, Spa, VRDeck, Deck, Side, and Total Expense</a:t>
            </a:r>
            <a:endParaRPr sz="1600">
              <a:latin typeface="Maven Pro Medium"/>
              <a:ea typeface="Maven Pro Medium"/>
              <a:cs typeface="Maven Pro Medium"/>
              <a:sym typeface="Maven Pro Medium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ven Pro Medium"/>
              <a:buChar char="●"/>
            </a:pPr>
            <a:r>
              <a:rPr lang="en" sz="2200">
                <a:latin typeface="Maven Pro Medium"/>
                <a:ea typeface="Maven Pro Medium"/>
                <a:cs typeface="Maven Pro Medium"/>
                <a:sym typeface="Maven Pro Medium"/>
              </a:rPr>
              <a:t>Submission Score in Kaggle</a:t>
            </a:r>
            <a:r>
              <a:rPr lang="en" sz="2200">
                <a:latin typeface="Maven Pro Medium"/>
                <a:ea typeface="Maven Pro Medium"/>
                <a:cs typeface="Maven Pro Medium"/>
                <a:sym typeface="Maven Pro Medium"/>
              </a:rPr>
              <a:t>: 81.225</a:t>
            </a:r>
            <a:endParaRPr sz="2200">
              <a:latin typeface="Maven Pro Medium"/>
              <a:ea typeface="Maven Pro Medium"/>
              <a:cs typeface="Maven Pro Medium"/>
              <a:sym typeface="Maven Pro Medium"/>
            </a:endParaRPr>
          </a:p>
        </p:txBody>
      </p:sp>
      <p:sp>
        <p:nvSpPr>
          <p:cNvPr id="622" name="Google Shape;622;p6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68"/>
          <p:cNvSpPr txBox="1"/>
          <p:nvPr>
            <p:ph type="title"/>
          </p:nvPr>
        </p:nvSpPr>
        <p:spPr>
          <a:xfrm>
            <a:off x="381000" y="316800"/>
            <a:ext cx="38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Further Experiment </a:t>
            </a:r>
            <a:endParaRPr/>
          </a:p>
        </p:txBody>
      </p:sp>
      <p:pic>
        <p:nvPicPr>
          <p:cNvPr id="628" name="Google Shape;628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373" y="2575125"/>
            <a:ext cx="1417804" cy="1222700"/>
          </a:xfrm>
          <a:prstGeom prst="rect">
            <a:avLst/>
          </a:prstGeom>
          <a:noFill/>
          <a:ln>
            <a:noFill/>
          </a:ln>
        </p:spPr>
      </p:pic>
      <p:sp>
        <p:nvSpPr>
          <p:cNvPr id="629" name="Google Shape;629;p68"/>
          <p:cNvSpPr txBox="1"/>
          <p:nvPr/>
        </p:nvSpPr>
        <p:spPr>
          <a:xfrm>
            <a:off x="2564944" y="2986140"/>
            <a:ext cx="7881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0" name="Google Shape;630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7076" y="2575125"/>
            <a:ext cx="1417804" cy="1222700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68"/>
          <p:cNvSpPr txBox="1"/>
          <p:nvPr/>
        </p:nvSpPr>
        <p:spPr>
          <a:xfrm>
            <a:off x="4301246" y="2986140"/>
            <a:ext cx="7881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32" name="Google Shape;632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1598" y="2575125"/>
            <a:ext cx="1417804" cy="122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3" name="Google Shape;633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6119" y="2575125"/>
            <a:ext cx="1417804" cy="1222700"/>
          </a:xfrm>
          <a:prstGeom prst="rect">
            <a:avLst/>
          </a:prstGeom>
          <a:noFill/>
          <a:ln>
            <a:noFill/>
          </a:ln>
        </p:spPr>
      </p:pic>
      <p:sp>
        <p:nvSpPr>
          <p:cNvPr id="634" name="Google Shape;634;p68"/>
          <p:cNvSpPr txBox="1"/>
          <p:nvPr/>
        </p:nvSpPr>
        <p:spPr>
          <a:xfrm>
            <a:off x="6248493" y="2986140"/>
            <a:ext cx="7881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OR</a:t>
            </a:r>
            <a:endParaRPr b="1"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5" name="Google Shape;635;p6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6" name="Google Shape;636;p68"/>
          <p:cNvSpPr txBox="1"/>
          <p:nvPr/>
        </p:nvSpPr>
        <p:spPr>
          <a:xfrm>
            <a:off x="448575" y="1415475"/>
            <a:ext cx="57417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-&gt; </a:t>
            </a: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Majority Vote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-&gt; 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69"/>
          <p:cNvSpPr txBox="1"/>
          <p:nvPr>
            <p:ph type="title"/>
          </p:nvPr>
        </p:nvSpPr>
        <p:spPr>
          <a:xfrm>
            <a:off x="381000" y="316800"/>
            <a:ext cx="431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on Kaggle</a:t>
            </a:r>
            <a:endParaRPr/>
          </a:p>
        </p:txBody>
      </p:sp>
      <p:pic>
        <p:nvPicPr>
          <p:cNvPr id="642" name="Google Shape;64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250" y="2091525"/>
            <a:ext cx="8131476" cy="2682775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69"/>
          <p:cNvSpPr txBox="1"/>
          <p:nvPr>
            <p:ph idx="1" type="subTitle"/>
          </p:nvPr>
        </p:nvSpPr>
        <p:spPr>
          <a:xfrm>
            <a:off x="791000" y="959450"/>
            <a:ext cx="8035500" cy="11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Rank: 45/2605 (top 2%)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Best score: 0.81926</a:t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6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70"/>
          <p:cNvSpPr txBox="1"/>
          <p:nvPr>
            <p:ph idx="1" type="body"/>
          </p:nvPr>
        </p:nvSpPr>
        <p:spPr>
          <a:xfrm>
            <a:off x="647925" y="282452"/>
            <a:ext cx="3557100" cy="9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650" name="Google Shape;650;p7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1" name="Google Shape;651;p70"/>
          <p:cNvSpPr txBox="1"/>
          <p:nvPr/>
        </p:nvSpPr>
        <p:spPr>
          <a:xfrm>
            <a:off x="378800" y="1369775"/>
            <a:ext cx="91440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-&gt; Data Preparation and Methodologies used proved to be </a:t>
            </a: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effective</a:t>
            </a: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-&gt; The </a:t>
            </a: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combination</a:t>
            </a: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of </a:t>
            </a: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different</a:t>
            </a: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engineering</a:t>
            </a: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leaded to an </a:t>
            </a:r>
            <a:r>
              <a:rPr b="1"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improvement</a:t>
            </a: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-&gt; Expanding the range of tested models and putting weights on the combination of models 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71"/>
          <p:cNvSpPr txBox="1"/>
          <p:nvPr>
            <p:ph idx="2" type="title"/>
          </p:nvPr>
        </p:nvSpPr>
        <p:spPr>
          <a:xfrm>
            <a:off x="2504575" y="1858200"/>
            <a:ext cx="4516800" cy="9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657" name="Google Shape;657;p7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55"/>
          <p:cNvSpPr txBox="1"/>
          <p:nvPr>
            <p:ph type="title"/>
          </p:nvPr>
        </p:nvSpPr>
        <p:spPr>
          <a:xfrm>
            <a:off x="713225" y="445025"/>
            <a:ext cx="4711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534" name="Google Shape;534;p55"/>
          <p:cNvSpPr txBox="1"/>
          <p:nvPr>
            <p:ph idx="1" type="body"/>
          </p:nvPr>
        </p:nvSpPr>
        <p:spPr>
          <a:xfrm>
            <a:off x="713250" y="1178550"/>
            <a:ext cx="7717500" cy="32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Maven Pro SemiBold"/>
              <a:buAutoNum type="arabicParenR"/>
            </a:pPr>
            <a:r>
              <a:rPr lang="en" sz="1600">
                <a:solidFill>
                  <a:schemeClr val="dk1"/>
                </a:solidFill>
                <a:latin typeface="Maven Pro SemiBold"/>
                <a:ea typeface="Maven Pro SemiBold"/>
                <a:cs typeface="Maven Pro SemiBold"/>
                <a:sym typeface="Maven Pro SemiBold"/>
              </a:rPr>
              <a:t>Introduction</a:t>
            </a:r>
            <a:endParaRPr sz="1600">
              <a:solidFill>
                <a:schemeClr val="dk1"/>
              </a:solidFill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ven Pro SemiBold"/>
              <a:buAutoNum type="arabicParenR"/>
            </a:pPr>
            <a:r>
              <a:rPr lang="en" sz="1600">
                <a:solidFill>
                  <a:schemeClr val="dk1"/>
                </a:solidFill>
                <a:latin typeface="Maven Pro SemiBold"/>
                <a:ea typeface="Maven Pro SemiBold"/>
                <a:cs typeface="Maven Pro SemiBold"/>
                <a:sym typeface="Maven Pro SemiBold"/>
              </a:rPr>
              <a:t>Data Analysis</a:t>
            </a:r>
            <a:endParaRPr sz="1600">
              <a:solidFill>
                <a:schemeClr val="dk1"/>
              </a:solidFill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30200" lvl="1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ven Pro SemiBold"/>
              <a:buAutoNum type="alphaLcParenR"/>
            </a:pPr>
            <a:r>
              <a:rPr lang="en" sz="1600">
                <a:solidFill>
                  <a:schemeClr val="dk1"/>
                </a:solidFill>
                <a:latin typeface="Maven Pro SemiBold"/>
                <a:ea typeface="Maven Pro SemiBold"/>
                <a:cs typeface="Maven Pro SemiBold"/>
                <a:sym typeface="Maven Pro SemiBold"/>
              </a:rPr>
              <a:t>Exploratory Data Analysis (EDA)</a:t>
            </a:r>
            <a:endParaRPr sz="1600">
              <a:solidFill>
                <a:schemeClr val="dk1"/>
              </a:solidFill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30200" lvl="1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ven Pro SemiBold"/>
              <a:buAutoNum type="alphaLcParenR"/>
            </a:pPr>
            <a:r>
              <a:rPr lang="en" sz="1600">
                <a:solidFill>
                  <a:schemeClr val="dk1"/>
                </a:solidFill>
                <a:latin typeface="Maven Pro SemiBold"/>
                <a:ea typeface="Maven Pro SemiBold"/>
                <a:cs typeface="Maven Pro SemiBold"/>
                <a:sym typeface="Maven Pro SemiBold"/>
              </a:rPr>
              <a:t>Missing Values</a:t>
            </a:r>
            <a:endParaRPr sz="1600">
              <a:solidFill>
                <a:schemeClr val="dk1"/>
              </a:solidFill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30200" lvl="1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ven Pro SemiBold"/>
              <a:buAutoNum type="alphaLcParenR"/>
            </a:pPr>
            <a:r>
              <a:rPr lang="en" sz="1600">
                <a:solidFill>
                  <a:schemeClr val="dk1"/>
                </a:solidFill>
                <a:latin typeface="Maven Pro SemiBold"/>
                <a:ea typeface="Maven Pro SemiBold"/>
                <a:cs typeface="Maven Pro SemiBold"/>
                <a:sym typeface="Maven Pro SemiBold"/>
              </a:rPr>
              <a:t>Correlation Analysis</a:t>
            </a:r>
            <a:endParaRPr sz="1600">
              <a:solidFill>
                <a:schemeClr val="dk1"/>
              </a:solidFill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ven Pro SemiBold"/>
              <a:buAutoNum type="arabicParenR"/>
            </a:pPr>
            <a:r>
              <a:rPr lang="en" sz="1600">
                <a:solidFill>
                  <a:schemeClr val="dk1"/>
                </a:solidFill>
                <a:latin typeface="Maven Pro SemiBold"/>
                <a:ea typeface="Maven Pro SemiBold"/>
                <a:cs typeface="Maven Pro SemiBold"/>
                <a:sym typeface="Maven Pro SemiBold"/>
              </a:rPr>
              <a:t>Data Preprocessing</a:t>
            </a:r>
            <a:endParaRPr sz="1600">
              <a:solidFill>
                <a:schemeClr val="dk1"/>
              </a:solidFill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ven Pro SemiBold"/>
              <a:buAutoNum type="arabicParenR"/>
            </a:pPr>
            <a:r>
              <a:rPr lang="en" sz="1600">
                <a:solidFill>
                  <a:schemeClr val="dk1"/>
                </a:solidFill>
                <a:latin typeface="Maven Pro SemiBold"/>
                <a:ea typeface="Maven Pro SemiBold"/>
                <a:cs typeface="Maven Pro SemiBold"/>
                <a:sym typeface="Maven Pro SemiBold"/>
              </a:rPr>
              <a:t>Model Selection</a:t>
            </a:r>
            <a:endParaRPr sz="1600">
              <a:solidFill>
                <a:schemeClr val="dk1"/>
              </a:solidFill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ven Pro SemiBold"/>
              <a:buAutoNum type="arabicParenR"/>
            </a:pPr>
            <a:r>
              <a:rPr lang="en" sz="1600">
                <a:solidFill>
                  <a:schemeClr val="dk1"/>
                </a:solidFill>
                <a:latin typeface="Maven Pro SemiBold"/>
                <a:ea typeface="Maven Pro SemiBold"/>
                <a:cs typeface="Maven Pro SemiBold"/>
                <a:sym typeface="Maven Pro SemiBold"/>
              </a:rPr>
              <a:t>Feature Selection </a:t>
            </a:r>
            <a:endParaRPr sz="1600">
              <a:solidFill>
                <a:schemeClr val="dk1"/>
              </a:solidFill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ven Pro SemiBold"/>
              <a:buAutoNum type="arabicParenR"/>
            </a:pPr>
            <a:r>
              <a:rPr lang="en" sz="1600">
                <a:solidFill>
                  <a:schemeClr val="dk1"/>
                </a:solidFill>
                <a:latin typeface="Maven Pro SemiBold"/>
                <a:ea typeface="Maven Pro SemiBold"/>
                <a:cs typeface="Maven Pro SemiBold"/>
                <a:sym typeface="Maven Pro SemiBold"/>
              </a:rPr>
              <a:t>Further Experiment</a:t>
            </a:r>
            <a:endParaRPr sz="1600">
              <a:solidFill>
                <a:schemeClr val="dk1"/>
              </a:solidFill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ven Pro SemiBold"/>
              <a:buAutoNum type="arabicParenR"/>
            </a:pPr>
            <a:r>
              <a:rPr lang="en" sz="1600">
                <a:solidFill>
                  <a:schemeClr val="dk1"/>
                </a:solidFill>
                <a:latin typeface="Maven Pro SemiBold"/>
                <a:ea typeface="Maven Pro SemiBold"/>
                <a:cs typeface="Maven Pro SemiBold"/>
                <a:sym typeface="Maven Pro SemiBold"/>
              </a:rPr>
              <a:t>Performance on Kaggle </a:t>
            </a:r>
            <a:endParaRPr sz="1600">
              <a:solidFill>
                <a:schemeClr val="dk1"/>
              </a:solidFill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ven Pro SemiBold"/>
              <a:buAutoNum type="arabicParenR"/>
            </a:pPr>
            <a:r>
              <a:rPr lang="en" sz="1600">
                <a:solidFill>
                  <a:schemeClr val="dk1"/>
                </a:solidFill>
                <a:latin typeface="Maven Pro SemiBold"/>
                <a:ea typeface="Maven Pro SemiBold"/>
                <a:cs typeface="Maven Pro SemiBold"/>
                <a:sym typeface="Maven Pro SemiBold"/>
              </a:rPr>
              <a:t>Conclusion</a:t>
            </a:r>
            <a:endParaRPr sz="1600">
              <a:solidFill>
                <a:schemeClr val="dk1"/>
              </a:solidFill>
              <a:latin typeface="Maven Pro SemiBold"/>
              <a:ea typeface="Maven Pro SemiBold"/>
              <a:cs typeface="Maven Pro SemiBold"/>
              <a:sym typeface="Maven Pro SemiBo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Maven Pro SemiBold"/>
              <a:ea typeface="Maven Pro SemiBold"/>
              <a:cs typeface="Maven Pro SemiBold"/>
              <a:sym typeface="Maven Pro SemiBold"/>
            </a:endParaRPr>
          </a:p>
        </p:txBody>
      </p:sp>
      <p:sp>
        <p:nvSpPr>
          <p:cNvPr id="535" name="Google Shape;535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6"/>
          <p:cNvSpPr txBox="1"/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541" name="Google Shape;541;p56"/>
          <p:cNvSpPr txBox="1"/>
          <p:nvPr>
            <p:ph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42" name="Google Shape;542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57"/>
          <p:cNvSpPr txBox="1"/>
          <p:nvPr>
            <p:ph type="title"/>
          </p:nvPr>
        </p:nvSpPr>
        <p:spPr>
          <a:xfrm>
            <a:off x="0" y="337975"/>
            <a:ext cx="3826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548" name="Google Shape;54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675" y="1034275"/>
            <a:ext cx="3884150" cy="3074950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57"/>
          <p:cNvSpPr txBox="1"/>
          <p:nvPr/>
        </p:nvSpPr>
        <p:spPr>
          <a:xfrm>
            <a:off x="4709550" y="1409850"/>
            <a:ext cx="3737400" cy="21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Onboard the Spaceship Titanic, 13,000 passengers ventured into the cosmos, yet the fate of 1/3 remains unknown. 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Our mission: to predict their destinies using the saga of the 2/3 we've unraveled. This is our quest through time and space.</a:t>
            </a:r>
            <a:endParaRPr>
              <a:solidFill>
                <a:schemeClr val="dk2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50" name="Google Shape;550;p5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58"/>
          <p:cNvSpPr txBox="1"/>
          <p:nvPr>
            <p:ph type="title"/>
          </p:nvPr>
        </p:nvSpPr>
        <p:spPr>
          <a:xfrm>
            <a:off x="2561100" y="2317475"/>
            <a:ext cx="4021800" cy="8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556" name="Google Shape;556;p58"/>
          <p:cNvSpPr txBox="1"/>
          <p:nvPr>
            <p:ph idx="2" type="title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557" name="Google Shape;557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59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 Data Analysis (EDA)</a:t>
            </a:r>
            <a:endParaRPr/>
          </a:p>
        </p:txBody>
      </p:sp>
      <p:pic>
        <p:nvPicPr>
          <p:cNvPr id="563" name="Google Shape;563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00" y="1146700"/>
            <a:ext cx="4518375" cy="3621675"/>
          </a:xfrm>
          <a:prstGeom prst="rect">
            <a:avLst/>
          </a:prstGeom>
          <a:noFill/>
          <a:ln>
            <a:noFill/>
          </a:ln>
        </p:spPr>
      </p:pic>
      <p:sp>
        <p:nvSpPr>
          <p:cNvPr id="564" name="Google Shape;564;p59"/>
          <p:cNvSpPr txBox="1"/>
          <p:nvPr>
            <p:ph type="title"/>
          </p:nvPr>
        </p:nvSpPr>
        <p:spPr>
          <a:xfrm>
            <a:off x="2168025" y="1338025"/>
            <a:ext cx="786900" cy="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49.6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%</a:t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59"/>
          <p:cNvSpPr txBox="1"/>
          <p:nvPr>
            <p:ph type="title"/>
          </p:nvPr>
        </p:nvSpPr>
        <p:spPr>
          <a:xfrm>
            <a:off x="4128725" y="1278225"/>
            <a:ext cx="786900" cy="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50.4%</a:t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59"/>
          <p:cNvSpPr txBox="1"/>
          <p:nvPr/>
        </p:nvSpPr>
        <p:spPr>
          <a:xfrm>
            <a:off x="5573100" y="1146700"/>
            <a:ext cx="3434700" cy="3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Montserrat"/>
              <a:buChar char="●"/>
            </a:pPr>
            <a:r>
              <a:rPr lang="en" sz="15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13 Predictors: 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PassengerID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HomePlanet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CryoSleep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Cabin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Destination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Age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VIP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RoomService,FoodCourt,ShoppingMall, Spa, VRDect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Name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</a:pPr>
            <a:r>
              <a:rPr lang="en" sz="15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 Target variable: </a:t>
            </a:r>
            <a:endParaRPr sz="15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"/>
              <a:buChar char="○"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Transported 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7" name="Google Shape;567;p5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0"/>
          <p:cNvSpPr txBox="1"/>
          <p:nvPr>
            <p:ph type="title"/>
          </p:nvPr>
        </p:nvSpPr>
        <p:spPr>
          <a:xfrm>
            <a:off x="1732050" y="445025"/>
            <a:ext cx="5679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Missing Values</a:t>
            </a:r>
            <a:endParaRPr/>
          </a:p>
        </p:txBody>
      </p:sp>
      <p:sp>
        <p:nvSpPr>
          <p:cNvPr id="573" name="Google Shape;573;p6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74" name="Google Shape;574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538" y="1147525"/>
            <a:ext cx="7610925" cy="367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6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0" name="Google Shape;58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950" y="612725"/>
            <a:ext cx="7822100" cy="4406125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61"/>
          <p:cNvSpPr txBox="1"/>
          <p:nvPr/>
        </p:nvSpPr>
        <p:spPr>
          <a:xfrm>
            <a:off x="2403650" y="53250"/>
            <a:ext cx="3736800" cy="5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rPr>
              <a:t>Descriptive statistics</a:t>
            </a:r>
            <a:endParaRPr sz="3000">
              <a:solidFill>
                <a:schemeClr val="dk2"/>
              </a:solidFill>
              <a:latin typeface="Vidaloka"/>
              <a:ea typeface="Vidaloka"/>
              <a:cs typeface="Vidaloka"/>
              <a:sym typeface="Vidalok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6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7" name="Google Shape;58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050" y="101125"/>
            <a:ext cx="8476525" cy="48534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